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60" r:id="rId5"/>
    <p:sldId id="261" r:id="rId6"/>
    <p:sldId id="283" r:id="rId7"/>
    <p:sldId id="262" r:id="rId8"/>
    <p:sldId id="284" r:id="rId9"/>
    <p:sldId id="263" r:id="rId10"/>
    <p:sldId id="264" r:id="rId11"/>
    <p:sldId id="285" r:id="rId12"/>
    <p:sldId id="286" r:id="rId13"/>
    <p:sldId id="266" r:id="rId14"/>
    <p:sldId id="267" r:id="rId15"/>
    <p:sldId id="265" r:id="rId16"/>
    <p:sldId id="268" r:id="rId17"/>
    <p:sldId id="269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9" r:id="rId26"/>
    <p:sldId id="278" r:id="rId27"/>
    <p:sldId id="280" r:id="rId28"/>
    <p:sldId id="281" r:id="rId29"/>
    <p:sldId id="287" r:id="rId30"/>
  </p:sldIdLst>
  <p:sldSz cx="9144000" cy="6858000" type="screen4x3"/>
  <p:notesSz cx="6858000" cy="9144000"/>
  <p:defaultTextStyle>
    <a:defPPr>
      <a:defRPr lang="vi-V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76" autoAdjust="0"/>
    <p:restoredTop sz="94660"/>
  </p:normalViewPr>
  <p:slideViewPr>
    <p:cSldViewPr>
      <p:cViewPr>
        <p:scale>
          <a:sx n="76" d="100"/>
          <a:sy n="76" d="100"/>
        </p:scale>
        <p:origin x="-1080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D4787-ED48-46CD-92CC-F4761D90763C}" type="datetimeFigureOut">
              <a:rPr lang="vi-VN"/>
              <a:pPr>
                <a:defRPr/>
              </a:pPr>
              <a:t>03/05/2016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4DA68-2449-4270-A8B9-E67C0BF1638A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BF067-1553-4F43-BFAF-9E2189249C7B}" type="datetimeFigureOut">
              <a:rPr lang="vi-VN"/>
              <a:pPr>
                <a:defRPr/>
              </a:pPr>
              <a:t>03/05/2016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B3E4E-B653-4879-98F0-7C789073DE7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6A725-9D70-47BA-9EA7-6A6B35FB4BC1}" type="datetimeFigureOut">
              <a:rPr lang="vi-VN"/>
              <a:pPr>
                <a:defRPr/>
              </a:pPr>
              <a:t>03/05/2016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80891-5C30-4C77-BE07-E3175A35D47E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881F1-5FE5-4B09-A4C7-8BA007831847}" type="datetimeFigureOut">
              <a:rPr lang="vi-VN"/>
              <a:pPr>
                <a:defRPr/>
              </a:pPr>
              <a:t>03/05/2016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9BC4F-F964-4E72-9CED-F3D17A71226F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5EC25-06BD-4F19-96E8-8F82F3E87B86}" type="datetimeFigureOut">
              <a:rPr lang="vi-VN"/>
              <a:pPr>
                <a:defRPr/>
              </a:pPr>
              <a:t>03/05/2016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4769C-C100-4F33-A2DE-9BDB365B5509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96C8B-CE3B-4FFF-B055-E21D507F9929}" type="datetimeFigureOut">
              <a:rPr lang="vi-VN"/>
              <a:pPr>
                <a:defRPr/>
              </a:pPr>
              <a:t>03/05/2016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87BB1-0318-453A-B97D-12CD339B486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3F731-0B00-4763-86FC-0FA4B0280F89}" type="datetimeFigureOut">
              <a:rPr lang="vi-VN"/>
              <a:pPr>
                <a:defRPr/>
              </a:pPr>
              <a:t>03/05/2016</a:t>
            </a:fld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932E4-7A13-4F7F-8C7A-369A89AD96EA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FC232-8F3C-4A44-91EB-30AE84272DE2}" type="datetimeFigureOut">
              <a:rPr lang="vi-VN"/>
              <a:pPr>
                <a:defRPr/>
              </a:pPr>
              <a:t>03/05/2016</a:t>
            </a:fld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6E411-3577-4D66-8D1A-FDB6C7D4C54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CEC31-C6DF-4A70-A6DC-0244D5DAFED5}" type="datetimeFigureOut">
              <a:rPr lang="vi-VN"/>
              <a:pPr>
                <a:defRPr/>
              </a:pPr>
              <a:t>03/05/2016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C7096-616C-4CE5-B66C-AC1AB4F40E0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FE452-94B9-40BD-8E22-FAFF7CC3198F}" type="datetimeFigureOut">
              <a:rPr lang="vi-VN"/>
              <a:pPr>
                <a:defRPr/>
              </a:pPr>
              <a:t>03/05/2016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2FC6B-C1CE-46CF-8330-A28446BE095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7BDD1-13A3-4722-B0A8-FAA26B42D868}" type="datetimeFigureOut">
              <a:rPr lang="vi-VN"/>
              <a:pPr>
                <a:defRPr/>
              </a:pPr>
              <a:t>03/05/2016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194EE-6F9A-4E3A-AF37-8202F04B1014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vi-V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1C2F03-37D6-42E1-ACA9-4611D601AEF4}" type="datetimeFigureOut">
              <a:rPr lang="vi-VN"/>
              <a:pPr>
                <a:defRPr/>
              </a:pPr>
              <a:t>03/05/2016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2DBBC4-B2E8-4E2D-9292-2A8EB5734B6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image" Target="../media/image10.jpeg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29.jpeg"/><Relationship Id="rId7" Type="http://schemas.openxmlformats.org/officeDocument/2006/relationships/image" Target="../media/image33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32.gif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29.jpeg"/><Relationship Id="rId7" Type="http://schemas.openxmlformats.org/officeDocument/2006/relationships/image" Target="../media/image33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32.gif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image" Target="../media/image11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29.jpeg"/><Relationship Id="rId7" Type="http://schemas.openxmlformats.org/officeDocument/2006/relationships/image" Target="../media/image33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32.gif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29.jpeg"/><Relationship Id="rId7" Type="http://schemas.openxmlformats.org/officeDocument/2006/relationships/image" Target="../media/image33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32.gif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13" Type="http://schemas.openxmlformats.org/officeDocument/2006/relationships/image" Target="../media/image49.gif"/><Relationship Id="rId3" Type="http://schemas.openxmlformats.org/officeDocument/2006/relationships/image" Target="../media/image40.gif"/><Relationship Id="rId7" Type="http://schemas.openxmlformats.org/officeDocument/2006/relationships/image" Target="../media/image44.gif"/><Relationship Id="rId12" Type="http://schemas.openxmlformats.org/officeDocument/2006/relationships/image" Target="../media/image16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gif"/><Relationship Id="rId11" Type="http://schemas.openxmlformats.org/officeDocument/2006/relationships/image" Target="../media/image48.gif"/><Relationship Id="rId5" Type="http://schemas.openxmlformats.org/officeDocument/2006/relationships/image" Target="../media/image42.gif"/><Relationship Id="rId10" Type="http://schemas.openxmlformats.org/officeDocument/2006/relationships/image" Target="../media/image47.gif"/><Relationship Id="rId4" Type="http://schemas.openxmlformats.org/officeDocument/2006/relationships/image" Target="../media/image41.gif"/><Relationship Id="rId9" Type="http://schemas.openxmlformats.org/officeDocument/2006/relationships/image" Target="../media/image46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gif"/><Relationship Id="rId3" Type="http://schemas.openxmlformats.org/officeDocument/2006/relationships/audio" Target="../media/audio4.wav"/><Relationship Id="rId7" Type="http://schemas.openxmlformats.org/officeDocument/2006/relationships/slide" Target="slide3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.wav"/><Relationship Id="rId6" Type="http://schemas.openxmlformats.org/officeDocument/2006/relationships/image" Target="../media/image50.gif"/><Relationship Id="rId11" Type="http://schemas.openxmlformats.org/officeDocument/2006/relationships/image" Target="../media/image18.jpeg"/><Relationship Id="rId5" Type="http://schemas.openxmlformats.org/officeDocument/2006/relationships/image" Target="../media/image48.gif"/><Relationship Id="rId10" Type="http://schemas.openxmlformats.org/officeDocument/2006/relationships/image" Target="../media/image31.png"/><Relationship Id="rId4" Type="http://schemas.openxmlformats.org/officeDocument/2006/relationships/image" Target="../media/image47.gif"/><Relationship Id="rId9" Type="http://schemas.openxmlformats.org/officeDocument/2006/relationships/image" Target="../media/image51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gif"/><Relationship Id="rId3" Type="http://schemas.openxmlformats.org/officeDocument/2006/relationships/audio" Target="../media/audio4.wav"/><Relationship Id="rId7" Type="http://schemas.openxmlformats.org/officeDocument/2006/relationships/slide" Target="slide3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.wav"/><Relationship Id="rId6" Type="http://schemas.openxmlformats.org/officeDocument/2006/relationships/image" Target="../media/image50.gif"/><Relationship Id="rId11" Type="http://schemas.openxmlformats.org/officeDocument/2006/relationships/image" Target="../media/image25.jpeg"/><Relationship Id="rId5" Type="http://schemas.openxmlformats.org/officeDocument/2006/relationships/image" Target="../media/image48.gif"/><Relationship Id="rId10" Type="http://schemas.openxmlformats.org/officeDocument/2006/relationships/image" Target="../media/image31.png"/><Relationship Id="rId4" Type="http://schemas.openxmlformats.org/officeDocument/2006/relationships/image" Target="../media/image47.gif"/><Relationship Id="rId9" Type="http://schemas.openxmlformats.org/officeDocument/2006/relationships/image" Target="../media/image51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gif"/><Relationship Id="rId3" Type="http://schemas.openxmlformats.org/officeDocument/2006/relationships/audio" Target="../media/audio4.wav"/><Relationship Id="rId7" Type="http://schemas.openxmlformats.org/officeDocument/2006/relationships/slide" Target="slide3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.wav"/><Relationship Id="rId6" Type="http://schemas.openxmlformats.org/officeDocument/2006/relationships/image" Target="../media/image50.gif"/><Relationship Id="rId5" Type="http://schemas.openxmlformats.org/officeDocument/2006/relationships/image" Target="../media/image48.gif"/><Relationship Id="rId4" Type="http://schemas.openxmlformats.org/officeDocument/2006/relationships/image" Target="../media/image47.gif"/><Relationship Id="rId9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gif"/><Relationship Id="rId3" Type="http://schemas.openxmlformats.org/officeDocument/2006/relationships/audio" Target="../media/audio4.wav"/><Relationship Id="rId7" Type="http://schemas.openxmlformats.org/officeDocument/2006/relationships/slide" Target="slide3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.wav"/><Relationship Id="rId6" Type="http://schemas.openxmlformats.org/officeDocument/2006/relationships/image" Target="../media/image50.gif"/><Relationship Id="rId5" Type="http://schemas.openxmlformats.org/officeDocument/2006/relationships/image" Target="../media/image48.gif"/><Relationship Id="rId10" Type="http://schemas.openxmlformats.org/officeDocument/2006/relationships/image" Target="../media/image31.png"/><Relationship Id="rId4" Type="http://schemas.openxmlformats.org/officeDocument/2006/relationships/image" Target="../media/image47.gif"/><Relationship Id="rId9" Type="http://schemas.openxmlformats.org/officeDocument/2006/relationships/image" Target="../media/image51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audio" Target="file:///D:\Rung%20Chuong%20Vang\chaomung.wav" TargetMode="External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audio" Target="file:///D:\Rung%20Chuong%20Vang\8.%20Ket%20thuc%20cau%20hoi.wav" TargetMode="External"/><Relationship Id="rId6" Type="http://schemas.openxmlformats.org/officeDocument/2006/relationships/audio" Target="../media/audio2.wav"/><Relationship Id="rId5" Type="http://schemas.openxmlformats.org/officeDocument/2006/relationships/slide" Target="slide2.xml"/><Relationship Id="rId10" Type="http://schemas.openxmlformats.org/officeDocument/2006/relationships/image" Target="../media/image18.jpe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actionButtonMovi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pic>
        <p:nvPicPr>
          <p:cNvPr id="2051" name="Picture 3" descr="hoahong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371600"/>
            <a:ext cx="114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oahong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447800"/>
            <a:ext cx="114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hoahong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657600"/>
            <a:ext cx="114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hoahong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667000"/>
            <a:ext cx="114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hoahong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6000" y="5268913"/>
            <a:ext cx="114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hoahong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4552950"/>
            <a:ext cx="114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hoahong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5029200"/>
            <a:ext cx="114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hoahong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2895600"/>
            <a:ext cx="114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hoahong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2819400"/>
            <a:ext cx="114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 descr="hoahong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39100" y="1143000"/>
            <a:ext cx="114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 descr="hoahong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90600"/>
            <a:ext cx="114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 descr="hoahong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667000"/>
            <a:ext cx="114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5" descr="hoahong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5000"/>
            <a:ext cx="114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 descr="hoahong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5943600"/>
            <a:ext cx="114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7" descr="vo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867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8" descr="Flowers_Daisies_in_love_prv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3875" y="5878513"/>
            <a:ext cx="1000125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19" descr="smile2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24" y="0"/>
            <a:ext cx="114297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9" name="WordArt 21"/>
          <p:cNvSpPr>
            <a:spLocks noChangeArrowheads="1" noChangeShapeType="1" noTextEdit="1"/>
          </p:cNvSpPr>
          <p:nvPr/>
        </p:nvSpPr>
        <p:spPr bwMode="auto">
          <a:xfrm>
            <a:off x="928662" y="4500570"/>
            <a:ext cx="7286676" cy="9239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+mn-lt"/>
                <a:ea typeface="+mn-lt"/>
                <a:cs typeface="+mn-lt"/>
              </a:rPr>
              <a:t>Welcome to our class 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+mn-lt"/>
                <a:ea typeface="+mn-lt"/>
                <a:cs typeface="+mn-lt"/>
              </a:rPr>
              <a:t>3D</a:t>
            </a:r>
            <a:endParaRPr lang="en-US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+mn-lt"/>
              <a:ea typeface="+mn-lt"/>
              <a:cs typeface="+mn-lt"/>
            </a:endParaRPr>
          </a:p>
        </p:txBody>
      </p:sp>
      <p:pic>
        <p:nvPicPr>
          <p:cNvPr id="12310" name="Picture 22" descr="thugian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33600" y="5997575"/>
            <a:ext cx="53340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1" name="Picture 23" descr="Picture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8286776" y="4714884"/>
            <a:ext cx="85722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2" name="Picture 24" descr="Picture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0" y="4714884"/>
            <a:ext cx="1066800" cy="106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3" name="Picture 25" descr="Ani_hum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1571604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3" name="Picture 26" descr="sunflower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57224" y="5334000"/>
            <a:ext cx="1803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4" name="Picture 27" descr="tho nam choi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15200" y="5562600"/>
            <a:ext cx="838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5" name="TextBox 27"/>
          <p:cNvSpPr txBox="1">
            <a:spLocks noChangeArrowheads="1"/>
          </p:cNvSpPr>
          <p:nvPr/>
        </p:nvSpPr>
        <p:spPr bwMode="auto">
          <a:xfrm>
            <a:off x="1714480" y="5500702"/>
            <a:ext cx="60007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       Teacher : </a:t>
            </a:r>
            <a:r>
              <a:rPr lang="en-US" sz="3200" b="1" dirty="0" smtClean="0">
                <a:solidFill>
                  <a:srgbClr val="002060"/>
                </a:solidFill>
              </a:rPr>
              <a:t>Cao </a:t>
            </a:r>
            <a:r>
              <a:rPr lang="en-US" sz="3200" b="1" dirty="0" err="1" smtClean="0">
                <a:solidFill>
                  <a:srgbClr val="002060"/>
                </a:solidFill>
              </a:rPr>
              <a:t>Thi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Dat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71538" y="428604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3600" dirty="0" smtClean="0">
                <a:solidFill>
                  <a:srgbClr val="FF0000"/>
                </a:solidFill>
                <a:latin typeface="Bodie MF Holly" pitchFamily="2" charset="0"/>
              </a:rPr>
              <a:t>Ai Mo A Primary </a:t>
            </a:r>
            <a:r>
              <a:rPr lang="en-US" sz="3600" dirty="0" smtClean="0">
                <a:solidFill>
                  <a:srgbClr val="FF0000"/>
                </a:solidFill>
                <a:latin typeface="Bodie MF Holly" pitchFamily="2" charset="0"/>
              </a:rPr>
              <a:t>school</a:t>
            </a:r>
            <a:endParaRPr lang="en-US" sz="3600" b="1" dirty="0">
              <a:solidFill>
                <a:srgbClr val="FF0000"/>
              </a:solidFill>
              <a:latin typeface="Bodie MF Holly" pitchFamily="2" charset="0"/>
              <a:cs typeface="Times New Roman" pitchFamily="18" charset="0"/>
            </a:endParaRPr>
          </a:p>
        </p:txBody>
      </p:sp>
      <p:pic>
        <p:nvPicPr>
          <p:cNvPr id="2077" name="Picture 29" descr="C:\Users\FPTShop217\Downloads\1902023_1526863887539192_2133524287_n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0034" y="1214422"/>
            <a:ext cx="8143932" cy="2857520"/>
          </a:xfrm>
          <a:prstGeom prst="rect">
            <a:avLst/>
          </a:prstGeom>
          <a:noFill/>
        </p:spPr>
      </p:pic>
      <p:pic>
        <p:nvPicPr>
          <p:cNvPr id="32" name="Picture 29" descr="C:\Users\FPTShop217\Downloads\1902023_1526863887539192_2133524287_n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0034" y="1142984"/>
            <a:ext cx="8143932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20"/>
          <p:cNvSpPr txBox="1">
            <a:spLocks noChangeArrowheads="1"/>
          </p:cNvSpPr>
          <p:nvPr/>
        </p:nvSpPr>
        <p:spPr bwMode="auto">
          <a:xfrm>
            <a:off x="4648200" y="5715000"/>
            <a:ext cx="396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Arial" charset="0"/>
            </a:endParaRPr>
          </a:p>
        </p:txBody>
      </p:sp>
      <p:grpSp>
        <p:nvGrpSpPr>
          <p:cNvPr id="11267" name="Group 8"/>
          <p:cNvGrpSpPr>
            <a:grpSpLocks/>
          </p:cNvGrpSpPr>
          <p:nvPr/>
        </p:nvGrpSpPr>
        <p:grpSpPr bwMode="auto">
          <a:xfrm rot="10800000">
            <a:off x="0" y="0"/>
            <a:ext cx="609600" cy="6858000"/>
            <a:chOff x="5259" y="49"/>
            <a:chExt cx="387" cy="4146"/>
          </a:xfrm>
        </p:grpSpPr>
        <p:pic>
          <p:nvPicPr>
            <p:cNvPr id="11275" name="Picture 9" descr="MIL1000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4EEF0"/>
                </a:clrFrom>
                <a:clrTo>
                  <a:srgbClr val="F4EEF0">
                    <a:alpha val="0"/>
                  </a:srgbClr>
                </a:clrTo>
              </a:clrChange>
            </a:blip>
            <a:srcRect l="7500" t="6180" r="83072" b="11674"/>
            <a:stretch>
              <a:fillRect/>
            </a:stretch>
          </p:blipFill>
          <p:spPr bwMode="auto">
            <a:xfrm>
              <a:off x="5262" y="1987"/>
              <a:ext cx="384" cy="220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  <p:pic>
          <p:nvPicPr>
            <p:cNvPr id="11276" name="Picture 10" descr="MIL1000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4EEF0"/>
                </a:clrFrom>
                <a:clrTo>
                  <a:srgbClr val="F4EEF0">
                    <a:alpha val="0"/>
                  </a:srgbClr>
                </a:clrTo>
              </a:clrChange>
            </a:blip>
            <a:srcRect l="7500" t="6180" r="83072" b="11674"/>
            <a:stretch>
              <a:fillRect/>
            </a:stretch>
          </p:blipFill>
          <p:spPr bwMode="auto">
            <a:xfrm>
              <a:off x="5259" y="49"/>
              <a:ext cx="384" cy="220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</p:grpSp>
      <p:grpSp>
        <p:nvGrpSpPr>
          <p:cNvPr id="11268" name="Group 5"/>
          <p:cNvGrpSpPr>
            <a:grpSpLocks/>
          </p:cNvGrpSpPr>
          <p:nvPr/>
        </p:nvGrpSpPr>
        <p:grpSpPr bwMode="auto">
          <a:xfrm>
            <a:off x="8305800" y="0"/>
            <a:ext cx="838200" cy="6858000"/>
            <a:chOff x="5259" y="49"/>
            <a:chExt cx="387" cy="4146"/>
          </a:xfrm>
        </p:grpSpPr>
        <p:pic>
          <p:nvPicPr>
            <p:cNvPr id="11273" name="Picture 6" descr="MIL1000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4EEF0"/>
                </a:clrFrom>
                <a:clrTo>
                  <a:srgbClr val="F4EEF0">
                    <a:alpha val="0"/>
                  </a:srgbClr>
                </a:clrTo>
              </a:clrChange>
            </a:blip>
            <a:srcRect l="7500" t="6180" r="83072" b="11674"/>
            <a:stretch>
              <a:fillRect/>
            </a:stretch>
          </p:blipFill>
          <p:spPr bwMode="auto">
            <a:xfrm>
              <a:off x="5262" y="1987"/>
              <a:ext cx="384" cy="220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  <p:pic>
          <p:nvPicPr>
            <p:cNvPr id="11274" name="Picture 7" descr="MIL1000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4EEF0"/>
                </a:clrFrom>
                <a:clrTo>
                  <a:srgbClr val="F4EEF0">
                    <a:alpha val="0"/>
                  </a:srgbClr>
                </a:clrTo>
              </a:clrChange>
            </a:blip>
            <a:srcRect l="7500" t="6180" r="83072" b="11674"/>
            <a:stretch>
              <a:fillRect/>
            </a:stretch>
          </p:blipFill>
          <p:spPr bwMode="auto">
            <a:xfrm>
              <a:off x="5259" y="49"/>
              <a:ext cx="384" cy="220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</p:grpSp>
      <p:pic>
        <p:nvPicPr>
          <p:cNvPr id="18" name="Picture 17" descr="5_2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88913"/>
            <a:ext cx="755015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37"/>
          <p:cNvSpPr txBox="1">
            <a:spLocks noChangeArrowheads="1"/>
          </p:cNvSpPr>
          <p:nvPr/>
        </p:nvSpPr>
        <p:spPr bwMode="auto">
          <a:xfrm>
            <a:off x="1042988" y="5668963"/>
            <a:ext cx="322395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b="1" i="1" dirty="0">
                <a:latin typeface="Arial" charset="0"/>
              </a:rPr>
              <a:t> 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Kitchen 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4429124" y="5668963"/>
            <a:ext cx="3392489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endParaRPr lang="en-US" sz="4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Bevel 21"/>
          <p:cNvSpPr/>
          <p:nvPr/>
        </p:nvSpPr>
        <p:spPr>
          <a:xfrm>
            <a:off x="1744663" y="5667375"/>
            <a:ext cx="125412" cy="16192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0"/>
          <p:cNvSpPr txBox="1">
            <a:spLocks noChangeArrowheads="1"/>
          </p:cNvSpPr>
          <p:nvPr/>
        </p:nvSpPr>
        <p:spPr bwMode="auto">
          <a:xfrm>
            <a:off x="4648200" y="5715000"/>
            <a:ext cx="396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Arial" charset="0"/>
            </a:endParaRPr>
          </a:p>
        </p:txBody>
      </p:sp>
      <p:grpSp>
        <p:nvGrpSpPr>
          <p:cNvPr id="12291" name="Group 8"/>
          <p:cNvGrpSpPr>
            <a:grpSpLocks/>
          </p:cNvGrpSpPr>
          <p:nvPr/>
        </p:nvGrpSpPr>
        <p:grpSpPr bwMode="auto">
          <a:xfrm rot="10800000">
            <a:off x="0" y="0"/>
            <a:ext cx="609600" cy="6858000"/>
            <a:chOff x="5259" y="49"/>
            <a:chExt cx="387" cy="4146"/>
          </a:xfrm>
        </p:grpSpPr>
        <p:pic>
          <p:nvPicPr>
            <p:cNvPr id="12299" name="Picture 9" descr="MIL1000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4EEF0"/>
                </a:clrFrom>
                <a:clrTo>
                  <a:srgbClr val="F4EEF0">
                    <a:alpha val="0"/>
                  </a:srgbClr>
                </a:clrTo>
              </a:clrChange>
            </a:blip>
            <a:srcRect l="7500" t="6180" r="83072" b="11674"/>
            <a:stretch>
              <a:fillRect/>
            </a:stretch>
          </p:blipFill>
          <p:spPr bwMode="auto">
            <a:xfrm>
              <a:off x="5262" y="1987"/>
              <a:ext cx="384" cy="220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  <p:pic>
          <p:nvPicPr>
            <p:cNvPr id="12300" name="Picture 10" descr="MIL1000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4EEF0"/>
                </a:clrFrom>
                <a:clrTo>
                  <a:srgbClr val="F4EEF0">
                    <a:alpha val="0"/>
                  </a:srgbClr>
                </a:clrTo>
              </a:clrChange>
            </a:blip>
            <a:srcRect l="7500" t="6180" r="83072" b="11674"/>
            <a:stretch>
              <a:fillRect/>
            </a:stretch>
          </p:blipFill>
          <p:spPr bwMode="auto">
            <a:xfrm>
              <a:off x="5259" y="49"/>
              <a:ext cx="384" cy="220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</p:grpSp>
      <p:grpSp>
        <p:nvGrpSpPr>
          <p:cNvPr id="12292" name="Group 5"/>
          <p:cNvGrpSpPr>
            <a:grpSpLocks/>
          </p:cNvGrpSpPr>
          <p:nvPr/>
        </p:nvGrpSpPr>
        <p:grpSpPr bwMode="auto">
          <a:xfrm>
            <a:off x="8305800" y="0"/>
            <a:ext cx="838200" cy="6858000"/>
            <a:chOff x="5259" y="49"/>
            <a:chExt cx="387" cy="4146"/>
          </a:xfrm>
        </p:grpSpPr>
        <p:pic>
          <p:nvPicPr>
            <p:cNvPr id="12297" name="Picture 6" descr="MIL1000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4EEF0"/>
                </a:clrFrom>
                <a:clrTo>
                  <a:srgbClr val="F4EEF0">
                    <a:alpha val="0"/>
                  </a:srgbClr>
                </a:clrTo>
              </a:clrChange>
            </a:blip>
            <a:srcRect l="7500" t="6180" r="83072" b="11674"/>
            <a:stretch>
              <a:fillRect/>
            </a:stretch>
          </p:blipFill>
          <p:spPr bwMode="auto">
            <a:xfrm>
              <a:off x="5262" y="1987"/>
              <a:ext cx="384" cy="220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  <p:pic>
          <p:nvPicPr>
            <p:cNvPr id="12298" name="Picture 7" descr="MIL1000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4EEF0"/>
                </a:clrFrom>
                <a:clrTo>
                  <a:srgbClr val="F4EEF0">
                    <a:alpha val="0"/>
                  </a:srgbClr>
                </a:clrTo>
              </a:clrChange>
            </a:blip>
            <a:srcRect l="7500" t="6180" r="83072" b="11674"/>
            <a:stretch>
              <a:fillRect/>
            </a:stretch>
          </p:blipFill>
          <p:spPr bwMode="auto">
            <a:xfrm>
              <a:off x="5259" y="49"/>
              <a:ext cx="384" cy="220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</p:grpSp>
      <p:sp>
        <p:nvSpPr>
          <p:cNvPr id="21" name="Text Box 37"/>
          <p:cNvSpPr txBox="1">
            <a:spLocks noChangeArrowheads="1"/>
          </p:cNvSpPr>
          <p:nvPr/>
        </p:nvSpPr>
        <p:spPr bwMode="auto">
          <a:xfrm>
            <a:off x="1000125" y="5857875"/>
            <a:ext cx="30011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b="1" i="1" dirty="0">
                <a:latin typeface="Arial" charset="0"/>
              </a:rPr>
              <a:t> 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Garden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4625975" y="5857875"/>
            <a:ext cx="3048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</a:p>
        </p:txBody>
      </p:sp>
      <p:pic>
        <p:nvPicPr>
          <p:cNvPr id="19" name="Picture 18" descr="file.33842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88913"/>
            <a:ext cx="7478712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Bevel 14"/>
          <p:cNvSpPr/>
          <p:nvPr/>
        </p:nvSpPr>
        <p:spPr>
          <a:xfrm>
            <a:off x="1771650" y="6003925"/>
            <a:ext cx="125413" cy="16192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0"/>
          <p:cNvSpPr txBox="1">
            <a:spLocks noChangeArrowheads="1"/>
          </p:cNvSpPr>
          <p:nvPr/>
        </p:nvSpPr>
        <p:spPr bwMode="auto">
          <a:xfrm>
            <a:off x="4171950" y="4083050"/>
            <a:ext cx="396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3315" name="Group 8"/>
          <p:cNvGrpSpPr>
            <a:grpSpLocks/>
          </p:cNvGrpSpPr>
          <p:nvPr/>
        </p:nvGrpSpPr>
        <p:grpSpPr bwMode="auto">
          <a:xfrm rot="10800000">
            <a:off x="0" y="0"/>
            <a:ext cx="609600" cy="6858000"/>
            <a:chOff x="5259" y="49"/>
            <a:chExt cx="387" cy="4146"/>
          </a:xfrm>
        </p:grpSpPr>
        <p:pic>
          <p:nvPicPr>
            <p:cNvPr id="13341" name="Picture 9" descr="MIL1000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4EEF0"/>
                </a:clrFrom>
                <a:clrTo>
                  <a:srgbClr val="F4EEF0">
                    <a:alpha val="0"/>
                  </a:srgbClr>
                </a:clrTo>
              </a:clrChange>
            </a:blip>
            <a:srcRect l="7500" t="6180" r="83072" b="11674"/>
            <a:stretch>
              <a:fillRect/>
            </a:stretch>
          </p:blipFill>
          <p:spPr bwMode="auto">
            <a:xfrm>
              <a:off x="5262" y="1987"/>
              <a:ext cx="384" cy="220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  <p:pic>
          <p:nvPicPr>
            <p:cNvPr id="13342" name="Picture 10" descr="MIL1000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4EEF0"/>
                </a:clrFrom>
                <a:clrTo>
                  <a:srgbClr val="F4EEF0">
                    <a:alpha val="0"/>
                  </a:srgbClr>
                </a:clrTo>
              </a:clrChange>
            </a:blip>
            <a:srcRect l="7500" t="6180" r="83072" b="11674"/>
            <a:stretch>
              <a:fillRect/>
            </a:stretch>
          </p:blipFill>
          <p:spPr bwMode="auto">
            <a:xfrm>
              <a:off x="5259" y="49"/>
              <a:ext cx="384" cy="220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</p:grpSp>
      <p:grpSp>
        <p:nvGrpSpPr>
          <p:cNvPr id="13316" name="Group 5"/>
          <p:cNvGrpSpPr>
            <a:grpSpLocks/>
          </p:cNvGrpSpPr>
          <p:nvPr/>
        </p:nvGrpSpPr>
        <p:grpSpPr bwMode="auto">
          <a:xfrm>
            <a:off x="8305800" y="0"/>
            <a:ext cx="838200" cy="6858000"/>
            <a:chOff x="5259" y="49"/>
            <a:chExt cx="387" cy="4146"/>
          </a:xfrm>
        </p:grpSpPr>
        <p:pic>
          <p:nvPicPr>
            <p:cNvPr id="13339" name="Picture 6" descr="MIL1000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4EEF0"/>
                </a:clrFrom>
                <a:clrTo>
                  <a:srgbClr val="F4EEF0">
                    <a:alpha val="0"/>
                  </a:srgbClr>
                </a:clrTo>
              </a:clrChange>
            </a:blip>
            <a:srcRect l="7500" t="6180" r="83072" b="11674"/>
            <a:stretch>
              <a:fillRect/>
            </a:stretch>
          </p:blipFill>
          <p:spPr bwMode="auto">
            <a:xfrm>
              <a:off x="5262" y="1987"/>
              <a:ext cx="384" cy="220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  <p:pic>
          <p:nvPicPr>
            <p:cNvPr id="13340" name="Picture 7" descr="MIL1000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4EEF0"/>
                </a:clrFrom>
                <a:clrTo>
                  <a:srgbClr val="F4EEF0">
                    <a:alpha val="0"/>
                  </a:srgbClr>
                </a:clrTo>
              </a:clrChange>
            </a:blip>
            <a:srcRect l="7500" t="6180" r="83072" b="11674"/>
            <a:stretch>
              <a:fillRect/>
            </a:stretch>
          </p:blipFill>
          <p:spPr bwMode="auto">
            <a:xfrm>
              <a:off x="5259" y="49"/>
              <a:ext cx="384" cy="220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</p:grp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428625" y="214313"/>
            <a:ext cx="3352800" cy="58420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B0F0"/>
                </a:solidFill>
                <a:latin typeface="Script MT Bold" pitchFamily="66" charset="0"/>
              </a:rPr>
              <a:t>*</a:t>
            </a:r>
            <a:r>
              <a:rPr lang="en-US" sz="32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u="sng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Vocabulary</a:t>
            </a:r>
            <a:r>
              <a:rPr lang="en-US" sz="32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>
              <a:solidFill>
                <a:srgbClr val="00B0F0"/>
              </a:solidFill>
              <a:latin typeface="Script MT Bold" pitchFamily="66" charset="0"/>
            </a:endParaRPr>
          </a:p>
        </p:txBody>
      </p:sp>
      <p:sp>
        <p:nvSpPr>
          <p:cNvPr id="16" name="Text Box 37"/>
          <p:cNvSpPr txBox="1">
            <a:spLocks noChangeArrowheads="1"/>
          </p:cNvSpPr>
          <p:nvPr/>
        </p:nvSpPr>
        <p:spPr bwMode="auto">
          <a:xfrm>
            <a:off x="728663" y="981075"/>
            <a:ext cx="18309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en-US" sz="3200" b="1" i="1" dirty="0"/>
              <a:t>  </a:t>
            </a:r>
            <a:r>
              <a:rPr lang="en-US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House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37"/>
          <p:cNvSpPr txBox="1">
            <a:spLocks noChangeArrowheads="1"/>
          </p:cNvSpPr>
          <p:nvPr/>
        </p:nvSpPr>
        <p:spPr bwMode="auto">
          <a:xfrm>
            <a:off x="700088" y="1700213"/>
            <a:ext cx="35099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en-US" sz="3200" b="1" i="1" dirty="0"/>
              <a:t>  </a:t>
            </a:r>
            <a:r>
              <a:rPr lang="en-US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Living </a:t>
            </a: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room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0" name="Text Box 19"/>
          <p:cNvSpPr txBox="1">
            <a:spLocks noChangeArrowheads="1"/>
          </p:cNvSpPr>
          <p:nvPr/>
        </p:nvSpPr>
        <p:spPr bwMode="auto">
          <a:xfrm>
            <a:off x="4351338" y="1655763"/>
            <a:ext cx="3048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  <a:latin typeface=".VnTime" pitchFamily="34" charset="0"/>
              </a:rPr>
              <a:t>: </a:t>
            </a:r>
            <a:r>
              <a:rPr lang="en-US" sz="3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ngôi nhà</a:t>
            </a:r>
          </a:p>
        </p:txBody>
      </p:sp>
      <p:sp>
        <p:nvSpPr>
          <p:cNvPr id="13321" name="Text Box 19"/>
          <p:cNvSpPr txBox="1">
            <a:spLocks noChangeArrowheads="1"/>
          </p:cNvSpPr>
          <p:nvPr/>
        </p:nvSpPr>
        <p:spPr bwMode="auto">
          <a:xfrm>
            <a:off x="4356100" y="2344738"/>
            <a:ext cx="3886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  <a:latin typeface=".VnTime" pitchFamily="34" charset="0"/>
              </a:rPr>
              <a:t>: </a:t>
            </a:r>
            <a:r>
              <a:rPr lang="en-US" sz="3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phòng khách</a:t>
            </a:r>
          </a:p>
        </p:txBody>
      </p:sp>
      <p:sp>
        <p:nvSpPr>
          <p:cNvPr id="19" name="Text Box 37"/>
          <p:cNvSpPr txBox="1">
            <a:spLocks noChangeArrowheads="1"/>
          </p:cNvSpPr>
          <p:nvPr/>
        </p:nvSpPr>
        <p:spPr bwMode="auto">
          <a:xfrm>
            <a:off x="728663" y="2619375"/>
            <a:ext cx="295042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en-US" sz="3200" b="1" i="1" dirty="0"/>
              <a:t>  </a:t>
            </a:r>
            <a:r>
              <a:rPr lang="en-US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Dining </a:t>
            </a: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room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3" name="Text Box 19"/>
          <p:cNvSpPr txBox="1">
            <a:spLocks noChangeArrowheads="1"/>
          </p:cNvSpPr>
          <p:nvPr/>
        </p:nvSpPr>
        <p:spPr bwMode="auto">
          <a:xfrm>
            <a:off x="4327525" y="919163"/>
            <a:ext cx="3886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  <a:latin typeface=".VnTime" pitchFamily="34" charset="0"/>
              </a:rPr>
              <a:t>: </a:t>
            </a:r>
            <a:r>
              <a:rPr lang="en-US" sz="3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phòng ăn</a:t>
            </a:r>
          </a:p>
        </p:txBody>
      </p:sp>
      <p:sp>
        <p:nvSpPr>
          <p:cNvPr id="13324" name="TextBox 20"/>
          <p:cNvSpPr txBox="1">
            <a:spLocks noChangeArrowheads="1"/>
          </p:cNvSpPr>
          <p:nvPr/>
        </p:nvSpPr>
        <p:spPr bwMode="auto">
          <a:xfrm>
            <a:off x="5895975" y="6153150"/>
            <a:ext cx="396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" name="Text Box 37"/>
          <p:cNvSpPr txBox="1">
            <a:spLocks noChangeArrowheads="1"/>
          </p:cNvSpPr>
          <p:nvPr/>
        </p:nvSpPr>
        <p:spPr bwMode="auto">
          <a:xfrm>
            <a:off x="784225" y="4160838"/>
            <a:ext cx="25063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en-US" sz="3200" b="1" i="1" dirty="0" smtClean="0"/>
              <a:t>  </a:t>
            </a: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athroom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37"/>
          <p:cNvSpPr txBox="1">
            <a:spLocks noChangeArrowheads="1"/>
          </p:cNvSpPr>
          <p:nvPr/>
        </p:nvSpPr>
        <p:spPr bwMode="auto">
          <a:xfrm>
            <a:off x="784225" y="5032375"/>
            <a:ext cx="35099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en-US" sz="3200" b="1" i="1" dirty="0"/>
              <a:t>  </a:t>
            </a:r>
            <a:r>
              <a:rPr lang="en-US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Kitchen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7" name="Text Box 19"/>
          <p:cNvSpPr txBox="1">
            <a:spLocks noChangeArrowheads="1"/>
          </p:cNvSpPr>
          <p:nvPr/>
        </p:nvSpPr>
        <p:spPr bwMode="auto">
          <a:xfrm>
            <a:off x="4340225" y="3292475"/>
            <a:ext cx="3048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  <a:latin typeface=".VnTime" pitchFamily="34" charset="0"/>
              </a:rPr>
              <a:t>: </a:t>
            </a:r>
            <a:r>
              <a:rPr lang="en-US" sz="3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phòng ngủ</a:t>
            </a:r>
          </a:p>
        </p:txBody>
      </p:sp>
      <p:sp>
        <p:nvSpPr>
          <p:cNvPr id="13328" name="Text Box 19"/>
          <p:cNvSpPr txBox="1">
            <a:spLocks noChangeArrowheads="1"/>
          </p:cNvSpPr>
          <p:nvPr/>
        </p:nvSpPr>
        <p:spPr bwMode="auto">
          <a:xfrm>
            <a:off x="4370388" y="4083050"/>
            <a:ext cx="3886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  <a:latin typeface=".VnTime" pitchFamily="34" charset="0"/>
              </a:rPr>
              <a:t>: </a:t>
            </a:r>
            <a:r>
              <a:rPr lang="en-US" sz="3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phòng tắm</a:t>
            </a:r>
          </a:p>
        </p:txBody>
      </p:sp>
      <p:sp>
        <p:nvSpPr>
          <p:cNvPr id="29" name="Text Box 37"/>
          <p:cNvSpPr txBox="1">
            <a:spLocks noChangeArrowheads="1"/>
          </p:cNvSpPr>
          <p:nvPr/>
        </p:nvSpPr>
        <p:spPr bwMode="auto">
          <a:xfrm>
            <a:off x="795338" y="5876925"/>
            <a:ext cx="20810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en-US" sz="3200" b="1" i="1" dirty="0"/>
              <a:t>  </a:t>
            </a:r>
            <a:r>
              <a:rPr lang="en-US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Garden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30" name="Text Box 19"/>
          <p:cNvSpPr txBox="1">
            <a:spLocks noChangeArrowheads="1"/>
          </p:cNvSpPr>
          <p:nvPr/>
        </p:nvSpPr>
        <p:spPr bwMode="auto">
          <a:xfrm>
            <a:off x="4356100" y="5827713"/>
            <a:ext cx="3886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  <a:latin typeface=".VnTime" pitchFamily="34" charset="0"/>
              </a:rPr>
              <a:t>: </a:t>
            </a:r>
            <a:r>
              <a:rPr lang="en-US" sz="3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</a:p>
        </p:txBody>
      </p:sp>
      <p:sp>
        <p:nvSpPr>
          <p:cNvPr id="31" name="Text Box 37"/>
          <p:cNvSpPr txBox="1">
            <a:spLocks noChangeArrowheads="1"/>
          </p:cNvSpPr>
          <p:nvPr/>
        </p:nvSpPr>
        <p:spPr bwMode="auto">
          <a:xfrm>
            <a:off x="784225" y="3429000"/>
            <a:ext cx="35099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en-US" sz="3200" b="1" i="1" dirty="0"/>
              <a:t>  </a:t>
            </a:r>
            <a:r>
              <a:rPr lang="en-US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Bedroom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32" name="Text Box 19"/>
          <p:cNvSpPr txBox="1">
            <a:spLocks noChangeArrowheads="1"/>
          </p:cNvSpPr>
          <p:nvPr/>
        </p:nvSpPr>
        <p:spPr bwMode="auto">
          <a:xfrm>
            <a:off x="4351338" y="5000625"/>
            <a:ext cx="3886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accent2"/>
                </a:solidFill>
                <a:latin typeface=".VnTime" pitchFamily="34" charset="0"/>
              </a:rPr>
              <a:t>: </a:t>
            </a:r>
            <a:r>
              <a:rPr lang="en-US" sz="36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endParaRPr lang="en-US" sz="36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Bevel 35"/>
          <p:cNvSpPr/>
          <p:nvPr/>
        </p:nvSpPr>
        <p:spPr>
          <a:xfrm>
            <a:off x="1331913" y="1665288"/>
            <a:ext cx="125412" cy="16192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7" name="Bevel 36"/>
          <p:cNvSpPr/>
          <p:nvPr/>
        </p:nvSpPr>
        <p:spPr>
          <a:xfrm>
            <a:off x="1393825" y="2538413"/>
            <a:ext cx="125413" cy="16192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8" name="Bevel 37"/>
          <p:cNvSpPr/>
          <p:nvPr/>
        </p:nvSpPr>
        <p:spPr>
          <a:xfrm>
            <a:off x="1436688" y="3348038"/>
            <a:ext cx="125412" cy="16192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9" name="Bevel 38"/>
          <p:cNvSpPr/>
          <p:nvPr/>
        </p:nvSpPr>
        <p:spPr>
          <a:xfrm>
            <a:off x="1457325" y="4079875"/>
            <a:ext cx="125413" cy="16192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40" name="Bevel 39"/>
          <p:cNvSpPr/>
          <p:nvPr/>
        </p:nvSpPr>
        <p:spPr>
          <a:xfrm>
            <a:off x="1393825" y="4951413"/>
            <a:ext cx="125413" cy="16192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41" name="Bevel 40"/>
          <p:cNvSpPr/>
          <p:nvPr/>
        </p:nvSpPr>
        <p:spPr>
          <a:xfrm>
            <a:off x="1393825" y="5889625"/>
            <a:ext cx="125413" cy="16192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0"/>
          <p:cNvSpPr txBox="1">
            <a:spLocks noChangeArrowheads="1"/>
          </p:cNvSpPr>
          <p:nvPr/>
        </p:nvSpPr>
        <p:spPr bwMode="auto">
          <a:xfrm>
            <a:off x="4648200" y="5715000"/>
            <a:ext cx="396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4339" name="Group 8"/>
          <p:cNvGrpSpPr>
            <a:grpSpLocks/>
          </p:cNvGrpSpPr>
          <p:nvPr/>
        </p:nvGrpSpPr>
        <p:grpSpPr bwMode="auto">
          <a:xfrm rot="10800000">
            <a:off x="0" y="0"/>
            <a:ext cx="609600" cy="6858000"/>
            <a:chOff x="5259" y="49"/>
            <a:chExt cx="387" cy="4146"/>
          </a:xfrm>
        </p:grpSpPr>
        <p:pic>
          <p:nvPicPr>
            <p:cNvPr id="14354" name="Picture 9" descr="MIL1000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4EEF0"/>
                </a:clrFrom>
                <a:clrTo>
                  <a:srgbClr val="F4EEF0">
                    <a:alpha val="0"/>
                  </a:srgbClr>
                </a:clrTo>
              </a:clrChange>
            </a:blip>
            <a:srcRect l="7500" t="6180" r="83072" b="11674"/>
            <a:stretch>
              <a:fillRect/>
            </a:stretch>
          </p:blipFill>
          <p:spPr bwMode="auto">
            <a:xfrm>
              <a:off x="5262" y="1987"/>
              <a:ext cx="384" cy="220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  <p:pic>
          <p:nvPicPr>
            <p:cNvPr id="14355" name="Picture 10" descr="MIL1000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4EEF0"/>
                </a:clrFrom>
                <a:clrTo>
                  <a:srgbClr val="F4EEF0">
                    <a:alpha val="0"/>
                  </a:srgbClr>
                </a:clrTo>
              </a:clrChange>
            </a:blip>
            <a:srcRect l="7500" t="6180" r="83072" b="11674"/>
            <a:stretch>
              <a:fillRect/>
            </a:stretch>
          </p:blipFill>
          <p:spPr bwMode="auto">
            <a:xfrm>
              <a:off x="5259" y="49"/>
              <a:ext cx="384" cy="220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</p:grpSp>
      <p:grpSp>
        <p:nvGrpSpPr>
          <p:cNvPr id="14340" name="Group 5"/>
          <p:cNvGrpSpPr>
            <a:grpSpLocks/>
          </p:cNvGrpSpPr>
          <p:nvPr/>
        </p:nvGrpSpPr>
        <p:grpSpPr bwMode="auto">
          <a:xfrm>
            <a:off x="8305800" y="0"/>
            <a:ext cx="838200" cy="6858000"/>
            <a:chOff x="5259" y="49"/>
            <a:chExt cx="387" cy="4146"/>
          </a:xfrm>
        </p:grpSpPr>
        <p:pic>
          <p:nvPicPr>
            <p:cNvPr id="14352" name="Picture 6" descr="MIL1000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4EEF0"/>
                </a:clrFrom>
                <a:clrTo>
                  <a:srgbClr val="F4EEF0">
                    <a:alpha val="0"/>
                  </a:srgbClr>
                </a:clrTo>
              </a:clrChange>
            </a:blip>
            <a:srcRect l="7500" t="6180" r="83072" b="11674"/>
            <a:stretch>
              <a:fillRect/>
            </a:stretch>
          </p:blipFill>
          <p:spPr bwMode="auto">
            <a:xfrm>
              <a:off x="5262" y="1987"/>
              <a:ext cx="384" cy="220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  <p:pic>
          <p:nvPicPr>
            <p:cNvPr id="14353" name="Picture 7" descr="MIL1000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4EEF0"/>
                </a:clrFrom>
                <a:clrTo>
                  <a:srgbClr val="F4EEF0">
                    <a:alpha val="0"/>
                  </a:srgbClr>
                </a:clrTo>
              </a:clrChange>
            </a:blip>
            <a:srcRect l="7500" t="6180" r="83072" b="11674"/>
            <a:stretch>
              <a:fillRect/>
            </a:stretch>
          </p:blipFill>
          <p:spPr bwMode="auto">
            <a:xfrm>
              <a:off x="5259" y="49"/>
              <a:ext cx="384" cy="220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</p:grp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428625" y="214313"/>
            <a:ext cx="3352800" cy="58420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Script MT Bold" pitchFamily="66" charset="0"/>
              </a:rPr>
              <a:t>*</a:t>
            </a:r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Checking VOC</a:t>
            </a:r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>
              <a:solidFill>
                <a:schemeClr val="bg1"/>
              </a:solidFill>
              <a:latin typeface="Script MT Bold" pitchFamily="66" charset="0"/>
            </a:endParaRPr>
          </a:p>
        </p:txBody>
      </p:sp>
      <p:sp>
        <p:nvSpPr>
          <p:cNvPr id="16" name="Text Box 37"/>
          <p:cNvSpPr txBox="1">
            <a:spLocks noChangeArrowheads="1"/>
          </p:cNvSpPr>
          <p:nvPr/>
        </p:nvSpPr>
        <p:spPr bwMode="auto">
          <a:xfrm>
            <a:off x="714375" y="1428750"/>
            <a:ext cx="1739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en-US" sz="3200" b="1" i="1"/>
              <a:t>  </a:t>
            </a:r>
            <a:r>
              <a:rPr lang="en-US" sz="3200" b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house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37"/>
          <p:cNvSpPr txBox="1">
            <a:spLocks noChangeArrowheads="1"/>
          </p:cNvSpPr>
          <p:nvPr/>
        </p:nvSpPr>
        <p:spPr bwMode="auto">
          <a:xfrm>
            <a:off x="714375" y="3571875"/>
            <a:ext cx="35099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en-US" sz="3200" b="1" i="1"/>
              <a:t>  </a:t>
            </a:r>
            <a:r>
              <a:rPr lang="en-US" sz="3200" b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living room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4" name="Text Box 19"/>
          <p:cNvSpPr txBox="1">
            <a:spLocks noChangeArrowheads="1"/>
          </p:cNvSpPr>
          <p:nvPr/>
        </p:nvSpPr>
        <p:spPr bwMode="auto">
          <a:xfrm>
            <a:off x="4643438" y="3500438"/>
            <a:ext cx="3048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  <a:latin typeface=".VnTime" pitchFamily="34" charset="0"/>
              </a:rPr>
              <a:t>:  </a:t>
            </a:r>
            <a:r>
              <a:rPr lang="en-US" sz="3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ngôi nhà</a:t>
            </a:r>
          </a:p>
        </p:txBody>
      </p:sp>
      <p:sp>
        <p:nvSpPr>
          <p:cNvPr id="14345" name="Text Box 19"/>
          <p:cNvSpPr txBox="1">
            <a:spLocks noChangeArrowheads="1"/>
          </p:cNvSpPr>
          <p:nvPr/>
        </p:nvSpPr>
        <p:spPr bwMode="auto">
          <a:xfrm>
            <a:off x="4841875" y="5357813"/>
            <a:ext cx="3886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  <a:latin typeface=".VnTime" pitchFamily="34" charset="0"/>
              </a:rPr>
              <a:t>: </a:t>
            </a:r>
            <a:r>
              <a:rPr lang="en-US" sz="3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phòng khách</a:t>
            </a:r>
          </a:p>
        </p:txBody>
      </p:sp>
      <p:cxnSp>
        <p:nvCxnSpPr>
          <p:cNvPr id="26" name="Straight Arrow Connector 25"/>
          <p:cNvCxnSpPr>
            <a:stCxn id="16" idx="3"/>
            <a:endCxn id="14344" idx="1"/>
          </p:cNvCxnSpPr>
          <p:nvPr/>
        </p:nvCxnSpPr>
        <p:spPr>
          <a:xfrm>
            <a:off x="2454275" y="1720850"/>
            <a:ext cx="2189163" cy="210343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7" name="Text Box 19"/>
          <p:cNvSpPr txBox="1">
            <a:spLocks noChangeArrowheads="1"/>
          </p:cNvSpPr>
          <p:nvPr/>
        </p:nvSpPr>
        <p:spPr bwMode="auto">
          <a:xfrm>
            <a:off x="4214813" y="214313"/>
            <a:ext cx="3886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  <a:latin typeface=".VnTime" pitchFamily="34" charset="0"/>
              </a:rPr>
              <a:t>: </a:t>
            </a:r>
            <a:r>
              <a:rPr lang="en-US" sz="3600" u="sng">
                <a:latin typeface="Times New Roman" pitchFamily="18" charset="0"/>
                <a:cs typeface="Times New Roman" pitchFamily="18" charset="0"/>
              </a:rPr>
              <a:t>Matching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3286125" y="4071938"/>
            <a:ext cx="1555750" cy="150018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14351" idx="1"/>
          </p:cNvCxnSpPr>
          <p:nvPr/>
        </p:nvCxnSpPr>
        <p:spPr>
          <a:xfrm rot="5400000" flipH="1" flipV="1">
            <a:off x="1851819" y="3042444"/>
            <a:ext cx="4083050" cy="135731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37"/>
          <p:cNvSpPr txBox="1">
            <a:spLocks noChangeArrowheads="1"/>
          </p:cNvSpPr>
          <p:nvPr/>
        </p:nvSpPr>
        <p:spPr bwMode="auto">
          <a:xfrm>
            <a:off x="714375" y="5572125"/>
            <a:ext cx="2881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en-US" sz="3200" b="1" i="1"/>
              <a:t>  </a:t>
            </a:r>
            <a:r>
              <a:rPr lang="en-US" sz="3200" b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dining room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51" name="Text Box 19"/>
          <p:cNvSpPr txBox="1">
            <a:spLocks noChangeArrowheads="1"/>
          </p:cNvSpPr>
          <p:nvPr/>
        </p:nvSpPr>
        <p:spPr bwMode="auto">
          <a:xfrm>
            <a:off x="4572000" y="1357313"/>
            <a:ext cx="3886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  <a:latin typeface=".VnTime" pitchFamily="34" charset="0"/>
              </a:rPr>
              <a:t>: </a:t>
            </a:r>
            <a:r>
              <a:rPr lang="en-US" sz="3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phòng ăn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0"/>
          <p:cNvSpPr txBox="1">
            <a:spLocks noChangeArrowheads="1"/>
          </p:cNvSpPr>
          <p:nvPr/>
        </p:nvSpPr>
        <p:spPr bwMode="auto">
          <a:xfrm>
            <a:off x="4648200" y="5715000"/>
            <a:ext cx="396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5363" name="Group 8"/>
          <p:cNvGrpSpPr>
            <a:grpSpLocks/>
          </p:cNvGrpSpPr>
          <p:nvPr/>
        </p:nvGrpSpPr>
        <p:grpSpPr bwMode="auto">
          <a:xfrm rot="10800000">
            <a:off x="4763" y="-854075"/>
            <a:ext cx="609600" cy="6858000"/>
            <a:chOff x="5259" y="49"/>
            <a:chExt cx="387" cy="4146"/>
          </a:xfrm>
        </p:grpSpPr>
        <p:pic>
          <p:nvPicPr>
            <p:cNvPr id="15379" name="Picture 9" descr="MIL1000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4EEF0"/>
                </a:clrFrom>
                <a:clrTo>
                  <a:srgbClr val="F4EEF0">
                    <a:alpha val="0"/>
                  </a:srgbClr>
                </a:clrTo>
              </a:clrChange>
            </a:blip>
            <a:srcRect l="7500" t="6180" r="83072" b="11674"/>
            <a:stretch>
              <a:fillRect/>
            </a:stretch>
          </p:blipFill>
          <p:spPr bwMode="auto">
            <a:xfrm>
              <a:off x="5262" y="1987"/>
              <a:ext cx="384" cy="220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  <p:pic>
          <p:nvPicPr>
            <p:cNvPr id="15380" name="Picture 10" descr="MIL1000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4EEF0"/>
                </a:clrFrom>
                <a:clrTo>
                  <a:srgbClr val="F4EEF0">
                    <a:alpha val="0"/>
                  </a:srgbClr>
                </a:clrTo>
              </a:clrChange>
            </a:blip>
            <a:srcRect l="7500" t="6180" r="83072" b="11674"/>
            <a:stretch>
              <a:fillRect/>
            </a:stretch>
          </p:blipFill>
          <p:spPr bwMode="auto">
            <a:xfrm>
              <a:off x="5259" y="49"/>
              <a:ext cx="384" cy="220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</p:grpSp>
      <p:grpSp>
        <p:nvGrpSpPr>
          <p:cNvPr id="15364" name="Group 5"/>
          <p:cNvGrpSpPr>
            <a:grpSpLocks/>
          </p:cNvGrpSpPr>
          <p:nvPr/>
        </p:nvGrpSpPr>
        <p:grpSpPr bwMode="auto">
          <a:xfrm>
            <a:off x="8305800" y="0"/>
            <a:ext cx="838200" cy="6858000"/>
            <a:chOff x="5259" y="49"/>
            <a:chExt cx="387" cy="4146"/>
          </a:xfrm>
        </p:grpSpPr>
        <p:pic>
          <p:nvPicPr>
            <p:cNvPr id="15377" name="Picture 6" descr="MIL1000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4EEF0"/>
                </a:clrFrom>
                <a:clrTo>
                  <a:srgbClr val="F4EEF0">
                    <a:alpha val="0"/>
                  </a:srgbClr>
                </a:clrTo>
              </a:clrChange>
            </a:blip>
            <a:srcRect l="7500" t="6180" r="83072" b="11674"/>
            <a:stretch>
              <a:fillRect/>
            </a:stretch>
          </p:blipFill>
          <p:spPr bwMode="auto">
            <a:xfrm>
              <a:off x="5262" y="1987"/>
              <a:ext cx="384" cy="220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  <p:pic>
          <p:nvPicPr>
            <p:cNvPr id="15378" name="Picture 7" descr="MIL1000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4EEF0"/>
                </a:clrFrom>
                <a:clrTo>
                  <a:srgbClr val="F4EEF0">
                    <a:alpha val="0"/>
                  </a:srgbClr>
                </a:clrTo>
              </a:clrChange>
            </a:blip>
            <a:srcRect l="7500" t="6180" r="83072" b="11674"/>
            <a:stretch>
              <a:fillRect/>
            </a:stretch>
          </p:blipFill>
          <p:spPr bwMode="auto">
            <a:xfrm>
              <a:off x="5259" y="49"/>
              <a:ext cx="384" cy="220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</p:grpSp>
      <p:sp>
        <p:nvSpPr>
          <p:cNvPr id="16" name="Text Box 37"/>
          <p:cNvSpPr txBox="1">
            <a:spLocks noChangeArrowheads="1"/>
          </p:cNvSpPr>
          <p:nvPr/>
        </p:nvSpPr>
        <p:spPr bwMode="auto">
          <a:xfrm>
            <a:off x="714375" y="1928813"/>
            <a:ext cx="2460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en-US" sz="3200" b="1" i="1"/>
              <a:t>  </a:t>
            </a:r>
            <a:r>
              <a:rPr lang="en-US" sz="3200" b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bathroom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37"/>
          <p:cNvSpPr txBox="1">
            <a:spLocks noChangeArrowheads="1"/>
          </p:cNvSpPr>
          <p:nvPr/>
        </p:nvSpPr>
        <p:spPr bwMode="auto">
          <a:xfrm>
            <a:off x="714375" y="3714750"/>
            <a:ext cx="35099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en-US" sz="3200" b="1" i="1"/>
              <a:t>  </a:t>
            </a:r>
            <a:r>
              <a:rPr lang="en-US" sz="3200" b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kitchen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7" name="Text Box 19"/>
          <p:cNvSpPr txBox="1">
            <a:spLocks noChangeArrowheads="1"/>
          </p:cNvSpPr>
          <p:nvPr/>
        </p:nvSpPr>
        <p:spPr bwMode="auto">
          <a:xfrm>
            <a:off x="4714875" y="3538538"/>
            <a:ext cx="3048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  <a:latin typeface=".VnTime" pitchFamily="34" charset="0"/>
              </a:rPr>
              <a:t>: </a:t>
            </a:r>
            <a:r>
              <a:rPr lang="en-US" sz="3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phòng ngủ</a:t>
            </a:r>
          </a:p>
        </p:txBody>
      </p:sp>
      <p:sp>
        <p:nvSpPr>
          <p:cNvPr id="15368" name="Text Box 19"/>
          <p:cNvSpPr txBox="1">
            <a:spLocks noChangeArrowheads="1"/>
          </p:cNvSpPr>
          <p:nvPr/>
        </p:nvSpPr>
        <p:spPr bwMode="auto">
          <a:xfrm>
            <a:off x="4843463" y="5283200"/>
            <a:ext cx="3886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  <a:latin typeface=".VnTime" pitchFamily="34" charset="0"/>
              </a:rPr>
              <a:t>: </a:t>
            </a:r>
            <a:r>
              <a:rPr lang="en-US" sz="3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phòng tắm</a:t>
            </a:r>
          </a:p>
        </p:txBody>
      </p:sp>
      <p:cxnSp>
        <p:nvCxnSpPr>
          <p:cNvPr id="26" name="Straight Arrow Connector 25"/>
          <p:cNvCxnSpPr>
            <a:endCxn id="15367" idx="1"/>
          </p:cNvCxnSpPr>
          <p:nvPr/>
        </p:nvCxnSpPr>
        <p:spPr>
          <a:xfrm>
            <a:off x="2857500" y="752475"/>
            <a:ext cx="1857375" cy="310832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987675" y="2351088"/>
            <a:ext cx="1944688" cy="3149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15375" idx="1"/>
          </p:cNvCxnSpPr>
          <p:nvPr/>
        </p:nvCxnSpPr>
        <p:spPr>
          <a:xfrm rot="5400000" flipH="1" flipV="1">
            <a:off x="2054225" y="1339850"/>
            <a:ext cx="3392488" cy="178593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37"/>
          <p:cNvSpPr txBox="1">
            <a:spLocks noChangeArrowheads="1"/>
          </p:cNvSpPr>
          <p:nvPr/>
        </p:nvSpPr>
        <p:spPr bwMode="auto">
          <a:xfrm>
            <a:off x="714375" y="5500688"/>
            <a:ext cx="19669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en-US" sz="3200" b="1" i="1"/>
              <a:t>  </a:t>
            </a:r>
            <a:r>
              <a:rPr lang="en-US" sz="3200" b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garden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3" name="Text Box 19"/>
          <p:cNvSpPr txBox="1">
            <a:spLocks noChangeArrowheads="1"/>
          </p:cNvSpPr>
          <p:nvPr/>
        </p:nvSpPr>
        <p:spPr bwMode="auto">
          <a:xfrm>
            <a:off x="4643438" y="1857375"/>
            <a:ext cx="3886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  <a:latin typeface=".VnTime" pitchFamily="34" charset="0"/>
              </a:rPr>
              <a:t>: </a:t>
            </a:r>
            <a:r>
              <a:rPr lang="en-US" sz="3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</a:p>
        </p:txBody>
      </p:sp>
      <p:sp>
        <p:nvSpPr>
          <p:cNvPr id="21" name="Text Box 37"/>
          <p:cNvSpPr txBox="1">
            <a:spLocks noChangeArrowheads="1"/>
          </p:cNvSpPr>
          <p:nvPr/>
        </p:nvSpPr>
        <p:spPr bwMode="auto">
          <a:xfrm>
            <a:off x="714375" y="357188"/>
            <a:ext cx="35099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en-US" sz="3200" b="1" i="1"/>
              <a:t> </a:t>
            </a:r>
            <a:r>
              <a:rPr lang="en-US" sz="3200" b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bedroom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5" name="Text Box 19"/>
          <p:cNvSpPr txBox="1">
            <a:spLocks noChangeArrowheads="1"/>
          </p:cNvSpPr>
          <p:nvPr/>
        </p:nvSpPr>
        <p:spPr bwMode="auto">
          <a:xfrm>
            <a:off x="4643438" y="214313"/>
            <a:ext cx="3886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  <a:latin typeface=".VnTime" pitchFamily="34" charset="0"/>
              </a:rPr>
              <a:t>: </a:t>
            </a:r>
            <a:r>
              <a:rPr lang="en-US" sz="3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rot="5400000" flipH="1" flipV="1">
            <a:off x="1835151" y="2951162"/>
            <a:ext cx="3687762" cy="192881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28625" y="214313"/>
            <a:ext cx="4500563" cy="58420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Script MT Bold" pitchFamily="66" charset="0"/>
              </a:rPr>
              <a:t>*</a:t>
            </a:r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Look, listen and repeat</a:t>
            </a:r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>
              <a:solidFill>
                <a:schemeClr val="bg1"/>
              </a:solidFill>
              <a:latin typeface="Script MT Bold" pitchFamily="66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708400" y="1844675"/>
          <a:ext cx="5327650" cy="4176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7650"/>
              </a:tblGrid>
              <a:tr h="936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smtClean="0">
                          <a:solidFill>
                            <a:srgbClr val="FF0000"/>
                          </a:solidFill>
                        </a:rPr>
                        <a:t>Mai:</a:t>
                      </a:r>
                      <a:r>
                        <a:rPr lang="en-US" sz="3200" b="1" smtClean="0">
                          <a:solidFill>
                            <a:srgbClr val="0000FF"/>
                          </a:solidFill>
                        </a:rPr>
                        <a:t>    This is my house.</a:t>
                      </a:r>
                    </a:p>
                    <a:p>
                      <a:endParaRPr lang="vi-VN" sz="1800"/>
                    </a:p>
                  </a:txBody>
                  <a:tcPr marL="91424" marR="91424" marT="45723" marB="4572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534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smtClean="0">
                          <a:solidFill>
                            <a:srgbClr val="00B050"/>
                          </a:solidFill>
                        </a:rPr>
                        <a:t>Nam: </a:t>
                      </a:r>
                      <a:r>
                        <a:rPr lang="en-US" sz="3200" b="1" smtClean="0">
                          <a:solidFill>
                            <a:srgbClr val="0000FF"/>
                          </a:solidFill>
                        </a:rPr>
                        <a:t>  Wow. It’s big.</a:t>
                      </a:r>
                    </a:p>
                    <a:p>
                      <a:endParaRPr lang="vi-VN" sz="1800"/>
                    </a:p>
                  </a:txBody>
                  <a:tcPr marL="91424" marR="91424" marT="45723" marB="4572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341200">
                <a:tc>
                  <a:txBody>
                    <a:bodyPr/>
                    <a:lstStyle/>
                    <a:p>
                      <a:r>
                        <a:rPr lang="en-US" sz="3200" b="1" smtClean="0">
                          <a:solidFill>
                            <a:srgbClr val="FF0000"/>
                          </a:solidFill>
                        </a:rPr>
                        <a:t> Mai:</a:t>
                      </a:r>
                      <a:r>
                        <a:rPr lang="en-US" sz="3200" b="1" smtClean="0">
                          <a:solidFill>
                            <a:srgbClr val="0000FF"/>
                          </a:solidFill>
                        </a:rPr>
                        <a:t>   There is a living room.</a:t>
                      </a:r>
                    </a:p>
                    <a:p>
                      <a:r>
                        <a:rPr lang="en-US" sz="3200" b="1" smtClean="0">
                          <a:solidFill>
                            <a:srgbClr val="0000FF"/>
                          </a:solidFill>
                        </a:rPr>
                        <a:t>             There is a dining room.</a:t>
                      </a:r>
                    </a:p>
                    <a:p>
                      <a:endParaRPr lang="vi-VN" sz="1800"/>
                    </a:p>
                  </a:txBody>
                  <a:tcPr marL="91424" marR="91424" marT="45723" marB="4572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45862">
                <a:tc>
                  <a:txBody>
                    <a:bodyPr/>
                    <a:lstStyle/>
                    <a:p>
                      <a:r>
                        <a:rPr lang="en-US" sz="3200" b="1" smtClean="0">
                          <a:solidFill>
                            <a:srgbClr val="00B050"/>
                          </a:solidFill>
                        </a:rPr>
                        <a:t>Nam:</a:t>
                      </a:r>
                      <a:r>
                        <a:rPr lang="en-US" sz="3200" b="1" smtClean="0">
                          <a:solidFill>
                            <a:srgbClr val="0000FF"/>
                          </a:solidFill>
                        </a:rPr>
                        <a:t>    Very nice.</a:t>
                      </a:r>
                      <a:endParaRPr lang="vi-VN" sz="3200"/>
                    </a:p>
                  </a:txBody>
                  <a:tcPr marL="91424" marR="91424" marT="45723" marB="4572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071546"/>
            <a:ext cx="3438525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28625" y="214313"/>
            <a:ext cx="4500563" cy="58420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Script MT Bold" pitchFamily="66" charset="0"/>
              </a:rPr>
              <a:t>2</a:t>
            </a:r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Sentence Parttern</a:t>
            </a:r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>
              <a:solidFill>
                <a:schemeClr val="bg1"/>
              </a:solidFill>
              <a:latin typeface="Script MT Bold" pitchFamily="66" charset="0"/>
            </a:endParaRPr>
          </a:p>
        </p:txBody>
      </p:sp>
      <p:pic>
        <p:nvPicPr>
          <p:cNvPr id="8" name="Picture 26" descr="624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71546"/>
            <a:ext cx="4214841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khong-gian-bep-dep-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071943"/>
            <a:ext cx="4214841" cy="2571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003800" y="1619250"/>
          <a:ext cx="3744913" cy="688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913"/>
              </a:tblGrid>
              <a:tr h="6889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smtClean="0">
                          <a:solidFill>
                            <a:srgbClr val="FF0000"/>
                          </a:solidFill>
                        </a:rPr>
                        <a:t>This</a:t>
                      </a:r>
                      <a:r>
                        <a:rPr lang="en-US" sz="3200" b="1" baseline="0" smtClean="0">
                          <a:solidFill>
                            <a:srgbClr val="FF0000"/>
                          </a:solidFill>
                        </a:rPr>
                        <a:t> is my </a:t>
                      </a:r>
                      <a:r>
                        <a:rPr lang="en-US" sz="3200" b="1" u="none" baseline="0" smtClean="0">
                          <a:solidFill>
                            <a:srgbClr val="FF0000"/>
                          </a:solidFill>
                        </a:rPr>
                        <a:t>house.</a:t>
                      </a:r>
                      <a:endParaRPr lang="vi-VN" sz="1800" u="none">
                        <a:solidFill>
                          <a:srgbClr val="FF0000"/>
                        </a:solidFill>
                      </a:endParaRPr>
                    </a:p>
                  </a:txBody>
                  <a:tcPr marL="91452" marR="91452" marT="45630" marB="4563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6227763" y="2062163"/>
            <a:ext cx="1728787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4929188" y="3643313"/>
          <a:ext cx="3963987" cy="690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3987"/>
              </a:tblGrid>
              <a:tr h="6905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smtClean="0">
                          <a:solidFill>
                            <a:srgbClr val="FF0000"/>
                          </a:solidFill>
                        </a:rPr>
                        <a:t>This</a:t>
                      </a:r>
                      <a:r>
                        <a:rPr lang="en-US" sz="3200" b="1" baseline="0" smtClean="0">
                          <a:solidFill>
                            <a:srgbClr val="FF0000"/>
                          </a:solidFill>
                        </a:rPr>
                        <a:t> is a dining room.</a:t>
                      </a:r>
                      <a:endParaRPr lang="vi-VN" sz="1800" u="none">
                        <a:solidFill>
                          <a:srgbClr val="FF0000"/>
                        </a:solidFill>
                      </a:endParaRPr>
                    </a:p>
                  </a:txBody>
                  <a:tcPr marL="91456" marR="91456" marT="45735" marB="45735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21" name="Straight Connector 20"/>
          <p:cNvCxnSpPr/>
          <p:nvPr/>
        </p:nvCxnSpPr>
        <p:spPr>
          <a:xfrm>
            <a:off x="6443663" y="4151313"/>
            <a:ext cx="2160587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4929188" y="5129213"/>
          <a:ext cx="4106862" cy="690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6862"/>
              </a:tblGrid>
              <a:tr h="6905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There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</a:rPr>
                        <a:t> is a dining room.</a:t>
                      </a:r>
                      <a:endParaRPr lang="vi-VN" sz="1800" u="none" dirty="0">
                        <a:solidFill>
                          <a:srgbClr val="FF0000"/>
                        </a:solidFill>
                      </a:endParaRPr>
                    </a:p>
                  </a:txBody>
                  <a:tcPr marL="91430" marR="91430" marT="45735" marB="45735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23" name="Straight Connector 22"/>
          <p:cNvCxnSpPr/>
          <p:nvPr/>
        </p:nvCxnSpPr>
        <p:spPr>
          <a:xfrm>
            <a:off x="6780213" y="5589588"/>
            <a:ext cx="2016125" cy="158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Line 11"/>
          <p:cNvSpPr>
            <a:spLocks noChangeShapeType="1"/>
          </p:cNvSpPr>
          <p:nvPr/>
        </p:nvSpPr>
        <p:spPr bwMode="auto">
          <a:xfrm>
            <a:off x="0" y="1828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5" name="TextBox 20"/>
          <p:cNvSpPr txBox="1">
            <a:spLocks noChangeArrowheads="1"/>
          </p:cNvSpPr>
          <p:nvPr/>
        </p:nvSpPr>
        <p:spPr bwMode="auto">
          <a:xfrm>
            <a:off x="4648200" y="5715000"/>
            <a:ext cx="396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8436" name="Group 8"/>
          <p:cNvGrpSpPr>
            <a:grpSpLocks/>
          </p:cNvGrpSpPr>
          <p:nvPr/>
        </p:nvGrpSpPr>
        <p:grpSpPr bwMode="auto">
          <a:xfrm rot="10800000">
            <a:off x="0" y="0"/>
            <a:ext cx="609600" cy="6858000"/>
            <a:chOff x="5259" y="49"/>
            <a:chExt cx="387" cy="4146"/>
          </a:xfrm>
        </p:grpSpPr>
        <p:pic>
          <p:nvPicPr>
            <p:cNvPr id="18445" name="Picture 9" descr="MIL1000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4EEF0"/>
                </a:clrFrom>
                <a:clrTo>
                  <a:srgbClr val="F4EEF0">
                    <a:alpha val="0"/>
                  </a:srgbClr>
                </a:clrTo>
              </a:clrChange>
            </a:blip>
            <a:srcRect l="7500" t="6180" r="83072" b="11674"/>
            <a:stretch>
              <a:fillRect/>
            </a:stretch>
          </p:blipFill>
          <p:spPr bwMode="auto">
            <a:xfrm>
              <a:off x="5262" y="1987"/>
              <a:ext cx="384" cy="220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  <p:pic>
          <p:nvPicPr>
            <p:cNvPr id="18446" name="Picture 10" descr="MIL1000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4EEF0"/>
                </a:clrFrom>
                <a:clrTo>
                  <a:srgbClr val="F4EEF0">
                    <a:alpha val="0"/>
                  </a:srgbClr>
                </a:clrTo>
              </a:clrChange>
            </a:blip>
            <a:srcRect l="7500" t="6180" r="83072" b="11674"/>
            <a:stretch>
              <a:fillRect/>
            </a:stretch>
          </p:blipFill>
          <p:spPr bwMode="auto">
            <a:xfrm>
              <a:off x="5259" y="49"/>
              <a:ext cx="384" cy="220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</p:grpSp>
      <p:grpSp>
        <p:nvGrpSpPr>
          <p:cNvPr id="18437" name="Group 5"/>
          <p:cNvGrpSpPr>
            <a:grpSpLocks/>
          </p:cNvGrpSpPr>
          <p:nvPr/>
        </p:nvGrpSpPr>
        <p:grpSpPr bwMode="auto">
          <a:xfrm>
            <a:off x="8305800" y="0"/>
            <a:ext cx="838200" cy="6858000"/>
            <a:chOff x="5259" y="49"/>
            <a:chExt cx="387" cy="4146"/>
          </a:xfrm>
        </p:grpSpPr>
        <p:pic>
          <p:nvPicPr>
            <p:cNvPr id="18443" name="Picture 6" descr="MIL1000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4EEF0"/>
                </a:clrFrom>
                <a:clrTo>
                  <a:srgbClr val="F4EEF0">
                    <a:alpha val="0"/>
                  </a:srgbClr>
                </a:clrTo>
              </a:clrChange>
            </a:blip>
            <a:srcRect l="7500" t="6180" r="83072" b="11674"/>
            <a:stretch>
              <a:fillRect/>
            </a:stretch>
          </p:blipFill>
          <p:spPr bwMode="auto">
            <a:xfrm>
              <a:off x="5262" y="1987"/>
              <a:ext cx="384" cy="220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  <p:pic>
          <p:nvPicPr>
            <p:cNvPr id="18444" name="Picture 7" descr="MIL1000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4EEF0"/>
                </a:clrFrom>
                <a:clrTo>
                  <a:srgbClr val="F4EEF0">
                    <a:alpha val="0"/>
                  </a:srgbClr>
                </a:clrTo>
              </a:clrChange>
            </a:blip>
            <a:srcRect l="7500" t="6180" r="83072" b="11674"/>
            <a:stretch>
              <a:fillRect/>
            </a:stretch>
          </p:blipFill>
          <p:spPr bwMode="auto">
            <a:xfrm>
              <a:off x="5259" y="49"/>
              <a:ext cx="384" cy="220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00063" y="285750"/>
            <a:ext cx="2286000" cy="58420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3200" b="1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Practice </a:t>
            </a:r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4" name="Picture 10" descr="Picture2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63" y="357188"/>
            <a:ext cx="6553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4429125" y="785813"/>
            <a:ext cx="449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Look and say</a:t>
            </a:r>
          </a:p>
        </p:txBody>
      </p:sp>
      <p:pic>
        <p:nvPicPr>
          <p:cNvPr id="20" name="Picture 5" descr="P100067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2071678"/>
            <a:ext cx="7215238" cy="4429156"/>
          </a:xfrm>
          <a:prstGeom prst="rect">
            <a:avLst/>
          </a:prstGeom>
          <a:noFill/>
          <a:ln w="57150">
            <a:solidFill>
              <a:srgbClr val="990099"/>
            </a:solidFill>
            <a:prstDash val="sysDot"/>
            <a:miter lim="800000"/>
            <a:headEnd/>
            <a:tailEnd/>
          </a:ln>
        </p:spPr>
      </p:pic>
      <p:sp>
        <p:nvSpPr>
          <p:cNvPr id="21" name="AutoShape 15"/>
          <p:cNvSpPr>
            <a:spLocks noChangeArrowheads="1"/>
          </p:cNvSpPr>
          <p:nvPr/>
        </p:nvSpPr>
        <p:spPr bwMode="auto">
          <a:xfrm>
            <a:off x="2500313" y="2571750"/>
            <a:ext cx="4495800" cy="838200"/>
          </a:xfrm>
          <a:prstGeom prst="wedgeRoundRectCallout">
            <a:avLst>
              <a:gd name="adj1" fmla="val 34218"/>
              <a:gd name="adj2" fmla="val 46968"/>
              <a:gd name="adj3" fmla="val 16667"/>
            </a:avLst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 b="1">
                <a:latin typeface="Arial" charset="0"/>
              </a:rPr>
              <a:t>This is ____________.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3" grpId="0" animBg="1"/>
      <p:bldP spid="21" grpId="0" animBg="1"/>
      <p:bldP spid="2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5"/>
          <p:cNvSpPr>
            <a:spLocks noGrp="1" noChangeArrowheads="1"/>
          </p:cNvSpPr>
          <p:nvPr>
            <p:ph type="title"/>
          </p:nvPr>
        </p:nvSpPr>
        <p:spPr>
          <a:xfrm>
            <a:off x="142844" y="533400"/>
            <a:ext cx="6000792" cy="1143000"/>
          </a:xfrm>
          <a:prstGeom prst="wedgeEllipseCallout">
            <a:avLst>
              <a:gd name="adj1" fmla="val 22273"/>
              <a:gd name="adj2" fmla="val 83472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/>
          <a:lstStyle/>
          <a:p>
            <a:pPr algn="l" eaLnBrk="1" hangingPunct="1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This is </a:t>
            </a:r>
          </a:p>
        </p:txBody>
      </p:sp>
      <p:pic>
        <p:nvPicPr>
          <p:cNvPr id="86019" name="Picture 3" descr="somo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0"/>
            <a:ext cx="10445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j0212719.wav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wavAudioFile r:embed="rId1" name="j0214098.wav"/>
          </p:nvPr>
        </p:nvPicPr>
        <p:blipFill>
          <a:blip r:embed="rId5"/>
          <a:srcRect/>
          <a:stretch>
            <a:fillRect/>
          </a:stretch>
        </p:blipFill>
        <p:spPr>
          <a:xfrm>
            <a:off x="8534400" y="1600200"/>
            <a:ext cx="304800" cy="304800"/>
          </a:xfrm>
        </p:spPr>
      </p:pic>
      <p:pic>
        <p:nvPicPr>
          <p:cNvPr id="19461" name="Picture 24" descr="72a77272mo3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1828800"/>
            <a:ext cx="8572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20" descr="SS128x128P_66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5334000"/>
            <a:ext cx="9525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24" descr="72a77272mo3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3886200"/>
            <a:ext cx="8572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9" descr="music_note_playing_sax_hw[1]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72400" y="2895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9" descr="music_note_playing_sax_hw[1]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72400" y="48768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35" name="AutoShape 19"/>
          <p:cNvSpPr>
            <a:spLocks noChangeArrowheads="1"/>
          </p:cNvSpPr>
          <p:nvPr/>
        </p:nvSpPr>
        <p:spPr bwMode="auto">
          <a:xfrm>
            <a:off x="7696200" y="0"/>
            <a:ext cx="1447800" cy="1219200"/>
          </a:xfrm>
          <a:prstGeom prst="cloudCallout">
            <a:avLst>
              <a:gd name="adj1" fmla="val -82398"/>
              <a:gd name="adj2" fmla="val 9241"/>
            </a:avLst>
          </a:prstGeom>
          <a:solidFill>
            <a:schemeClr val="bg1"/>
          </a:solidFill>
          <a:ln w="3810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2800">
                <a:solidFill>
                  <a:srgbClr val="FF0066"/>
                </a:solidFill>
                <a:latin typeface=".Vn3DH" pitchFamily="34" charset="0"/>
              </a:rPr>
              <a:t>right</a:t>
            </a:r>
          </a:p>
          <a:p>
            <a:pPr algn="ctr" eaLnBrk="0" hangingPunct="0"/>
            <a:endParaRPr lang="en-US" sz="2800">
              <a:latin typeface="Times New Roman" pitchFamily="18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060575" y="787400"/>
            <a:ext cx="5105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bedroom.</a:t>
            </a:r>
            <a:endParaRPr lang="en-US" sz="24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308055" y="1285875"/>
            <a:ext cx="173355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20140113_210428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14414" y="2428868"/>
            <a:ext cx="657229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6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022"/>
                </p:tgtEl>
              </p:cMediaNode>
            </p:audio>
          </p:childTnLst>
        </p:cTn>
      </p:par>
    </p:tnLst>
    <p:bldLst>
      <p:bldP spid="15" grpId="0" animBg="1"/>
      <p:bldP spid="86035" grpId="0" animBg="1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5"/>
          <p:cNvSpPr>
            <a:spLocks noGrp="1" noChangeArrowheads="1"/>
          </p:cNvSpPr>
          <p:nvPr>
            <p:ph type="title"/>
          </p:nvPr>
        </p:nvSpPr>
        <p:spPr>
          <a:xfrm>
            <a:off x="87313" y="533400"/>
            <a:ext cx="6324600" cy="1143000"/>
          </a:xfrm>
          <a:prstGeom prst="wedgeEllipseCallout">
            <a:avLst>
              <a:gd name="adj1" fmla="val 22273"/>
              <a:gd name="adj2" fmla="val 83472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/>
          <a:lstStyle/>
          <a:p>
            <a:pPr algn="l" eaLnBrk="1" hangingPunct="1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This is </a:t>
            </a:r>
          </a:p>
        </p:txBody>
      </p:sp>
      <p:pic>
        <p:nvPicPr>
          <p:cNvPr id="86019" name="Picture 3" descr="somo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0"/>
            <a:ext cx="10445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j0212751.wav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wavAudioFile r:embed="rId1" name="j0214098.wav"/>
          </p:nvPr>
        </p:nvPicPr>
        <p:blipFill>
          <a:blip r:embed="rId5"/>
          <a:srcRect/>
          <a:stretch>
            <a:fillRect/>
          </a:stretch>
        </p:blipFill>
        <p:spPr>
          <a:xfrm>
            <a:off x="8534400" y="1600200"/>
            <a:ext cx="304800" cy="304800"/>
          </a:xfrm>
        </p:spPr>
      </p:pic>
      <p:pic>
        <p:nvPicPr>
          <p:cNvPr id="20485" name="Picture 24" descr="72a77272mo3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1828800"/>
            <a:ext cx="8572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20" descr="SS128x128P_66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5334000"/>
            <a:ext cx="9525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24" descr="72a77272mo3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3886200"/>
            <a:ext cx="8572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9" descr="music_note_playing_sax_hw[1]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72400" y="2895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9" descr="music_note_playing_sax_hw[1]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72400" y="48768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35" name="AutoShape 19"/>
          <p:cNvSpPr>
            <a:spLocks noChangeArrowheads="1"/>
          </p:cNvSpPr>
          <p:nvPr/>
        </p:nvSpPr>
        <p:spPr bwMode="auto">
          <a:xfrm>
            <a:off x="7696200" y="0"/>
            <a:ext cx="1447800" cy="1219200"/>
          </a:xfrm>
          <a:prstGeom prst="cloudCallout">
            <a:avLst>
              <a:gd name="adj1" fmla="val -82398"/>
              <a:gd name="adj2" fmla="val 9241"/>
            </a:avLst>
          </a:prstGeom>
          <a:solidFill>
            <a:schemeClr val="bg1"/>
          </a:solidFill>
          <a:ln w="3810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2800">
                <a:solidFill>
                  <a:srgbClr val="FF0066"/>
                </a:solidFill>
                <a:latin typeface=".Vn3DH" pitchFamily="34" charset="0"/>
              </a:rPr>
              <a:t>right</a:t>
            </a:r>
          </a:p>
          <a:p>
            <a:pPr algn="ctr" eaLnBrk="0" hangingPunct="0"/>
            <a:endParaRPr lang="en-US" sz="2800">
              <a:latin typeface="Times New Roman" pitchFamily="18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147888" y="787400"/>
            <a:ext cx="5105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bathroom.</a:t>
            </a:r>
            <a:endParaRPr lang="en-US" sz="240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428875" y="1285875"/>
            <a:ext cx="178276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20140113_210456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28750" y="2214554"/>
            <a:ext cx="650083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6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022"/>
                </p:tgtEl>
              </p:cMediaNode>
            </p:audio>
          </p:childTnLst>
        </p:cTn>
      </p:par>
    </p:tnLst>
    <p:bldLst>
      <p:bldP spid="15" grpId="0" animBg="1"/>
      <p:bldP spid="86035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actionButtonMovi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pic>
        <p:nvPicPr>
          <p:cNvPr id="3075" name="Picture 3" descr="hoahong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371600"/>
            <a:ext cx="114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hoahong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447800"/>
            <a:ext cx="114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hoahong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657600"/>
            <a:ext cx="114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hoahong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667000"/>
            <a:ext cx="114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hoahong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962400"/>
            <a:ext cx="114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hoahong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4267200"/>
            <a:ext cx="114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hoahong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5029200"/>
            <a:ext cx="114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 descr="hoahong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2895600"/>
            <a:ext cx="114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 descr="hoahong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2819400"/>
            <a:ext cx="114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 descr="hoahong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1143000"/>
            <a:ext cx="114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 descr="hoahong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90600"/>
            <a:ext cx="114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4" descr="hoahong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667000"/>
            <a:ext cx="114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15" descr="hoahong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5000"/>
            <a:ext cx="114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16" descr="hoahong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5943600"/>
            <a:ext cx="114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17" descr="vo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867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18" descr="Flowers_Daisies_in_love_prv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3875" y="5878513"/>
            <a:ext cx="1000125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Picture 19" descr="smile2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0" name="Picture 22" descr="thugian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33600" y="5997575"/>
            <a:ext cx="53340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1" name="Picture 23" descr="Picture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8077200" y="2971800"/>
            <a:ext cx="1066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2" name="Picture 24" descr="Picture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1066800" y="4648200"/>
            <a:ext cx="1066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3" name="Picture 25" descr="Ani_hum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191000"/>
            <a:ext cx="12192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6" name="Picture 26" descr="sunflower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30463" y="5181600"/>
            <a:ext cx="1803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7" name="Picture 27" descr="tho nam choi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15200" y="5562600"/>
            <a:ext cx="838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8" name="Picture 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54150" y="1341438"/>
            <a:ext cx="5943600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5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6324600" cy="1143000"/>
          </a:xfrm>
          <a:prstGeom prst="wedgeEllipseCallout">
            <a:avLst>
              <a:gd name="adj1" fmla="val 22273"/>
              <a:gd name="adj2" fmla="val 83472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/>
          <a:lstStyle/>
          <a:p>
            <a:pPr algn="l" eaLnBrk="1" hangingPunct="1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This is </a:t>
            </a:r>
          </a:p>
        </p:txBody>
      </p:sp>
      <p:pic>
        <p:nvPicPr>
          <p:cNvPr id="86019" name="Picture 3" descr="somo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0"/>
            <a:ext cx="10445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j0212782.wav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wavAudioFile r:embed="rId1" name="j0214098.wav"/>
          </p:nvPr>
        </p:nvPicPr>
        <p:blipFill>
          <a:blip r:embed="rId5"/>
          <a:srcRect/>
          <a:stretch>
            <a:fillRect/>
          </a:stretch>
        </p:blipFill>
        <p:spPr>
          <a:xfrm>
            <a:off x="8534400" y="1600200"/>
            <a:ext cx="304800" cy="304800"/>
          </a:xfrm>
        </p:spPr>
      </p:pic>
      <p:pic>
        <p:nvPicPr>
          <p:cNvPr id="21509" name="Picture 24" descr="72a77272mo3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1828800"/>
            <a:ext cx="8572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20" descr="SS128x128P_66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5334000"/>
            <a:ext cx="9525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24" descr="72a77272mo3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3886200"/>
            <a:ext cx="8572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9" descr="music_note_playing_sax_hw[1]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72400" y="2895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9" descr="music_note_playing_sax_hw[1]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72400" y="48768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35" name="AutoShape 19"/>
          <p:cNvSpPr>
            <a:spLocks noChangeArrowheads="1"/>
          </p:cNvSpPr>
          <p:nvPr/>
        </p:nvSpPr>
        <p:spPr bwMode="auto">
          <a:xfrm>
            <a:off x="7696200" y="0"/>
            <a:ext cx="1447800" cy="1219200"/>
          </a:xfrm>
          <a:prstGeom prst="cloudCallout">
            <a:avLst>
              <a:gd name="adj1" fmla="val -82398"/>
              <a:gd name="adj2" fmla="val 9241"/>
            </a:avLst>
          </a:prstGeom>
          <a:solidFill>
            <a:schemeClr val="bg1"/>
          </a:solidFill>
          <a:ln w="3810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2800">
                <a:solidFill>
                  <a:srgbClr val="FF0066"/>
                </a:solidFill>
                <a:latin typeface=".Vn3DH" pitchFamily="34" charset="0"/>
              </a:rPr>
              <a:t>right</a:t>
            </a:r>
          </a:p>
          <a:p>
            <a:pPr algn="ctr" eaLnBrk="0" hangingPunct="0"/>
            <a:endParaRPr lang="en-US" sz="2800">
              <a:latin typeface="Times New Roman" pitchFamily="18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1982788" y="796925"/>
            <a:ext cx="5105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kitchen.</a:t>
            </a:r>
            <a:endParaRPr lang="en-US" sz="240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95513" y="1285875"/>
            <a:ext cx="1512887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20140113_210519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57313" y="2214563"/>
            <a:ext cx="6572273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6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022"/>
                </p:tgtEl>
              </p:cMediaNode>
            </p:audio>
          </p:childTnLst>
        </p:cTn>
      </p:par>
    </p:tnLst>
    <p:bldLst>
      <p:bldP spid="15" grpId="0" animBg="1"/>
      <p:bldP spid="86035" grpId="0" animBg="1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5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6324600" cy="1143000"/>
          </a:xfrm>
          <a:prstGeom prst="wedgeEllipseCallout">
            <a:avLst>
              <a:gd name="adj1" fmla="val 22273"/>
              <a:gd name="adj2" fmla="val 83472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/>
          <a:lstStyle/>
          <a:p>
            <a:pPr algn="l" eaLnBrk="1" hangingPunct="1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This is </a:t>
            </a:r>
          </a:p>
        </p:txBody>
      </p:sp>
      <p:pic>
        <p:nvPicPr>
          <p:cNvPr id="86019" name="Picture 3" descr="somo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0"/>
            <a:ext cx="10445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j0212798.wav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wavAudioFile r:embed="rId1" name="j0214098.wav"/>
          </p:nvPr>
        </p:nvPicPr>
        <p:blipFill>
          <a:blip r:embed="rId5"/>
          <a:srcRect/>
          <a:stretch>
            <a:fillRect/>
          </a:stretch>
        </p:blipFill>
        <p:spPr>
          <a:xfrm>
            <a:off x="8534400" y="1600200"/>
            <a:ext cx="304800" cy="304800"/>
          </a:xfrm>
        </p:spPr>
      </p:pic>
      <p:pic>
        <p:nvPicPr>
          <p:cNvPr id="22533" name="Picture 24" descr="72a77272mo3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1828800"/>
            <a:ext cx="8572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20" descr="SS128x128P_66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5334000"/>
            <a:ext cx="9525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24" descr="72a77272mo3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3886200"/>
            <a:ext cx="8572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9" descr="music_note_playing_sax_hw[1]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72400" y="2895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9" descr="music_note_playing_sax_hw[1]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72400" y="48768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35" name="AutoShape 19"/>
          <p:cNvSpPr>
            <a:spLocks noChangeArrowheads="1"/>
          </p:cNvSpPr>
          <p:nvPr/>
        </p:nvSpPr>
        <p:spPr bwMode="auto">
          <a:xfrm>
            <a:off x="7696200" y="0"/>
            <a:ext cx="1447800" cy="1219200"/>
          </a:xfrm>
          <a:prstGeom prst="cloudCallout">
            <a:avLst>
              <a:gd name="adj1" fmla="val -82398"/>
              <a:gd name="adj2" fmla="val 9241"/>
            </a:avLst>
          </a:prstGeom>
          <a:solidFill>
            <a:schemeClr val="bg1"/>
          </a:solidFill>
          <a:ln w="3810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2800">
                <a:solidFill>
                  <a:srgbClr val="FF0066"/>
                </a:solidFill>
                <a:latin typeface=".Vn3DH" pitchFamily="34" charset="0"/>
              </a:rPr>
              <a:t>right</a:t>
            </a:r>
          </a:p>
          <a:p>
            <a:pPr algn="ctr" eaLnBrk="0" hangingPunct="0"/>
            <a:endParaRPr lang="en-US" sz="2800">
              <a:latin typeface="Times New Roman" pitchFamily="18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1979613" y="774700"/>
            <a:ext cx="5105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garden.</a:t>
            </a:r>
            <a:endParaRPr lang="en-US" sz="240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95513" y="1287463"/>
            <a:ext cx="1376362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20140113_210529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00188" y="2143125"/>
            <a:ext cx="6286500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6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022"/>
                </p:tgtEl>
              </p:cMediaNode>
            </p:audio>
          </p:childTnLst>
        </p:cTn>
      </p:par>
    </p:tnLst>
    <p:bldLst>
      <p:bldP spid="15" grpId="0" animBg="1"/>
      <p:bldP spid="86035" grpId="0" animBg="1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20"/>
          <p:cNvSpPr txBox="1">
            <a:spLocks noChangeArrowheads="1"/>
          </p:cNvSpPr>
          <p:nvPr/>
        </p:nvSpPr>
        <p:spPr bwMode="auto">
          <a:xfrm>
            <a:off x="4648200" y="5715000"/>
            <a:ext cx="396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3555" name="Group 8"/>
          <p:cNvGrpSpPr>
            <a:grpSpLocks/>
          </p:cNvGrpSpPr>
          <p:nvPr/>
        </p:nvGrpSpPr>
        <p:grpSpPr bwMode="auto">
          <a:xfrm rot="10800000">
            <a:off x="0" y="0"/>
            <a:ext cx="609600" cy="6858000"/>
            <a:chOff x="5259" y="49"/>
            <a:chExt cx="387" cy="4146"/>
          </a:xfrm>
        </p:grpSpPr>
        <p:pic>
          <p:nvPicPr>
            <p:cNvPr id="23563" name="Picture 9" descr="MIL1000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4EEF0"/>
                </a:clrFrom>
                <a:clrTo>
                  <a:srgbClr val="F4EEF0">
                    <a:alpha val="0"/>
                  </a:srgbClr>
                </a:clrTo>
              </a:clrChange>
            </a:blip>
            <a:srcRect l="7500" t="6180" r="83072" b="11674"/>
            <a:stretch>
              <a:fillRect/>
            </a:stretch>
          </p:blipFill>
          <p:spPr bwMode="auto">
            <a:xfrm>
              <a:off x="5262" y="1987"/>
              <a:ext cx="384" cy="220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  <p:pic>
          <p:nvPicPr>
            <p:cNvPr id="23564" name="Picture 10" descr="MIL1000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4EEF0"/>
                </a:clrFrom>
                <a:clrTo>
                  <a:srgbClr val="F4EEF0">
                    <a:alpha val="0"/>
                  </a:srgbClr>
                </a:clrTo>
              </a:clrChange>
            </a:blip>
            <a:srcRect l="7500" t="6180" r="83072" b="11674"/>
            <a:stretch>
              <a:fillRect/>
            </a:stretch>
          </p:blipFill>
          <p:spPr bwMode="auto">
            <a:xfrm>
              <a:off x="5259" y="49"/>
              <a:ext cx="384" cy="220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</p:grpSp>
      <p:grpSp>
        <p:nvGrpSpPr>
          <p:cNvPr id="23556" name="Group 5"/>
          <p:cNvGrpSpPr>
            <a:grpSpLocks/>
          </p:cNvGrpSpPr>
          <p:nvPr/>
        </p:nvGrpSpPr>
        <p:grpSpPr bwMode="auto">
          <a:xfrm>
            <a:off x="8305800" y="0"/>
            <a:ext cx="838200" cy="6858000"/>
            <a:chOff x="5259" y="49"/>
            <a:chExt cx="387" cy="4146"/>
          </a:xfrm>
        </p:grpSpPr>
        <p:pic>
          <p:nvPicPr>
            <p:cNvPr id="23561" name="Picture 6" descr="MIL1000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4EEF0"/>
                </a:clrFrom>
                <a:clrTo>
                  <a:srgbClr val="F4EEF0">
                    <a:alpha val="0"/>
                  </a:srgbClr>
                </a:clrTo>
              </a:clrChange>
            </a:blip>
            <a:srcRect l="7500" t="6180" r="83072" b="11674"/>
            <a:stretch>
              <a:fillRect/>
            </a:stretch>
          </p:blipFill>
          <p:spPr bwMode="auto">
            <a:xfrm>
              <a:off x="5262" y="1987"/>
              <a:ext cx="384" cy="220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  <p:pic>
          <p:nvPicPr>
            <p:cNvPr id="23562" name="Picture 7" descr="MIL1000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4EEF0"/>
                </a:clrFrom>
                <a:clrTo>
                  <a:srgbClr val="F4EEF0">
                    <a:alpha val="0"/>
                  </a:srgbClr>
                </a:clrTo>
              </a:clrChange>
            </a:blip>
            <a:srcRect l="7500" t="6180" r="83072" b="11674"/>
            <a:stretch>
              <a:fillRect/>
            </a:stretch>
          </p:blipFill>
          <p:spPr bwMode="auto">
            <a:xfrm>
              <a:off x="5259" y="49"/>
              <a:ext cx="384" cy="220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</p:grpSp>
      <p:sp>
        <p:nvSpPr>
          <p:cNvPr id="21" name="WordArt 17"/>
          <p:cNvSpPr>
            <a:spLocks noChangeArrowheads="1" noChangeShapeType="1" noTextEdit="1"/>
          </p:cNvSpPr>
          <p:nvPr/>
        </p:nvSpPr>
        <p:spPr bwMode="auto">
          <a:xfrm>
            <a:off x="1143000" y="2209800"/>
            <a:ext cx="5943600" cy="1295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2306"/>
              </a:avLst>
            </a:prstTxWarp>
            <a:scene3d>
              <a:camera prst="legacyPerspectiveFront">
                <a:rot lat="2051997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Calibri"/>
              </a:rPr>
              <a:t>4. Follow-up</a:t>
            </a:r>
          </a:p>
        </p:txBody>
      </p:sp>
      <p:sp>
        <p:nvSpPr>
          <p:cNvPr id="40" name="AutoShape 8"/>
          <p:cNvSpPr>
            <a:spLocks noChangeArrowheads="1"/>
          </p:cNvSpPr>
          <p:nvPr/>
        </p:nvSpPr>
        <p:spPr bwMode="auto">
          <a:xfrm>
            <a:off x="1676400" y="4648200"/>
            <a:ext cx="990600" cy="1371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AutoShape 7"/>
          <p:cNvSpPr>
            <a:spLocks noChangeArrowheads="1"/>
          </p:cNvSpPr>
          <p:nvPr/>
        </p:nvSpPr>
        <p:spPr bwMode="auto">
          <a:xfrm rot="-5400000">
            <a:off x="3924300" y="3314700"/>
            <a:ext cx="1219200" cy="12954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AutoShape 4"/>
          <p:cNvSpPr>
            <a:spLocks noChangeArrowheads="1"/>
          </p:cNvSpPr>
          <p:nvPr/>
        </p:nvSpPr>
        <p:spPr bwMode="auto">
          <a:xfrm>
            <a:off x="6858000" y="4419600"/>
            <a:ext cx="1066800" cy="990600"/>
          </a:xfrm>
          <a:prstGeom prst="irregularSeal2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0" grpId="0" animBg="1"/>
      <p:bldP spid="41" grpId="0" animBg="1"/>
      <p:bldP spid="4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3"/>
          <p:cNvSpPr>
            <a:spLocks noChangeArrowheads="1"/>
          </p:cNvSpPr>
          <p:nvPr/>
        </p:nvSpPr>
        <p:spPr bwMode="auto">
          <a:xfrm>
            <a:off x="304800" y="2286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24579" name="Group 4"/>
          <p:cNvGrpSpPr>
            <a:grpSpLocks/>
          </p:cNvGrpSpPr>
          <p:nvPr/>
        </p:nvGrpSpPr>
        <p:grpSpPr bwMode="auto">
          <a:xfrm>
            <a:off x="889000" y="5372100"/>
            <a:ext cx="7340600" cy="1028700"/>
            <a:chOff x="560" y="3384"/>
            <a:chExt cx="4624" cy="648"/>
          </a:xfrm>
        </p:grpSpPr>
        <p:pic>
          <p:nvPicPr>
            <p:cNvPr id="24588" name="Picture 5" descr="4408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48" y="3646"/>
              <a:ext cx="6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9" name="Picture 6" descr="4635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0" y="3568"/>
              <a:ext cx="38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0" name="Picture 7" descr="boo7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0" y="3384"/>
              <a:ext cx="768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1" name="Picture 8" descr="email001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384" y="3591"/>
              <a:ext cx="640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2" name="Picture 9" descr="et5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76" y="3384"/>
              <a:ext cx="365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3" name="Picture 10" descr="glob_anm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80" y="3520"/>
              <a:ext cx="512" cy="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4" name="Picture 11" descr="ani53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416" y="3472"/>
              <a:ext cx="256" cy="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5" name="Picture 12" descr="mu37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789" y="3386"/>
              <a:ext cx="691" cy="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580" name="Picture 13" descr="an30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95600" y="304800"/>
            <a:ext cx="3429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4" descr="33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2900" y="2286000"/>
            <a:ext cx="8458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5" descr="13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720688">
            <a:off x="457200" y="1371600"/>
            <a:ext cx="297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6" descr="13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20830273" flipH="1">
            <a:off x="5867400" y="1371600"/>
            <a:ext cx="274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 Box 17"/>
          <p:cNvSpPr txBox="1">
            <a:spLocks noChangeArrowheads="1"/>
          </p:cNvSpPr>
          <p:nvPr/>
        </p:nvSpPr>
        <p:spPr bwMode="auto">
          <a:xfrm>
            <a:off x="2714612" y="2428875"/>
            <a:ext cx="3786214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dirty="0">
                <a:solidFill>
                  <a:srgbClr val="009900"/>
                </a:solidFill>
                <a:latin typeface=".VnBlackH" pitchFamily="34" charset="0"/>
              </a:rPr>
              <a:t>game</a:t>
            </a:r>
          </a:p>
        </p:txBody>
      </p:sp>
      <p:pic>
        <p:nvPicPr>
          <p:cNvPr id="24585" name="Picture 44" descr="star_tip_md_wht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239000" y="762000"/>
            <a:ext cx="114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45" descr="star_tip_md_wht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14400" y="533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WordArt 5"/>
          <p:cNvSpPr>
            <a:spLocks noChangeArrowheads="1" noChangeShapeType="1" noTextEdit="1"/>
          </p:cNvSpPr>
          <p:nvPr/>
        </p:nvSpPr>
        <p:spPr bwMode="auto">
          <a:xfrm>
            <a:off x="1357313" y="3505200"/>
            <a:ext cx="6000750" cy="1352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6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Ai thông minh hơn? </a:t>
            </a:r>
            <a:endParaRPr lang="en-US" sz="60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BahamasBH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228600" y="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25603" name="Picture 3" descr="an3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609600"/>
            <a:ext cx="14478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3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" y="1447800"/>
            <a:ext cx="8458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AutoShape 6"/>
          <p:cNvSpPr>
            <a:spLocks noChangeArrowheads="1"/>
          </p:cNvSpPr>
          <p:nvPr/>
        </p:nvSpPr>
        <p:spPr bwMode="auto">
          <a:xfrm>
            <a:off x="3505200" y="1600200"/>
            <a:ext cx="2362200" cy="6731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AutoShape 7"/>
          <p:cNvSpPr>
            <a:spLocks noChangeArrowheads="1"/>
          </p:cNvSpPr>
          <p:nvPr/>
        </p:nvSpPr>
        <p:spPr bwMode="auto">
          <a:xfrm>
            <a:off x="3581400" y="1676400"/>
            <a:ext cx="2209800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Text Box 8"/>
          <p:cNvSpPr txBox="1">
            <a:spLocks noChangeArrowheads="1"/>
          </p:cNvSpPr>
          <p:nvPr/>
        </p:nvSpPr>
        <p:spPr bwMode="auto">
          <a:xfrm>
            <a:off x="3581400" y="1676400"/>
            <a:ext cx="228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Question 1</a:t>
            </a:r>
          </a:p>
        </p:txBody>
      </p:sp>
      <p:grpSp>
        <p:nvGrpSpPr>
          <p:cNvPr id="25608" name="Group 9"/>
          <p:cNvGrpSpPr>
            <a:grpSpLocks/>
          </p:cNvGrpSpPr>
          <p:nvPr/>
        </p:nvGrpSpPr>
        <p:grpSpPr bwMode="auto">
          <a:xfrm>
            <a:off x="7162800" y="6019800"/>
            <a:ext cx="1168400" cy="561975"/>
            <a:chOff x="4512" y="3792"/>
            <a:chExt cx="736" cy="354"/>
          </a:xfrm>
        </p:grpSpPr>
        <p:pic>
          <p:nvPicPr>
            <p:cNvPr id="25619" name="Picture 10" descr="ani32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20" name="Text Box 11">
              <a:hlinkClick r:id="rId7" action="ppaction://hlinksldjump" tooltip="Trở lại chọn câu hỏi"/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latin typeface=".VnArial Narrow" pitchFamily="34" charset="0"/>
                </a:rPr>
                <a:t>Home</a:t>
              </a:r>
            </a:p>
          </p:txBody>
        </p:sp>
      </p:grpSp>
      <p:pic>
        <p:nvPicPr>
          <p:cNvPr id="25609" name="Picture 12" descr="star_tip_md_wht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77200" y="8382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13" descr="people008"/>
          <p:cNvPicPr>
            <a:picLocks noChangeAspect="1" noChangeArrowheads="1" noCrop="1"/>
          </p:cNvPicPr>
          <p:nvPr/>
        </p:nvPicPr>
        <p:blipFill>
          <a:blip r:embed="rId9">
            <a:lum contrast="12000"/>
          </a:blip>
          <a:srcRect/>
          <a:stretch>
            <a:fillRect/>
          </a:stretch>
        </p:blipFill>
        <p:spPr bwMode="auto">
          <a:xfrm>
            <a:off x="838200" y="5283200"/>
            <a:ext cx="971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48" name="Text Box 20"/>
          <p:cNvSpPr txBox="1">
            <a:spLocks noChangeArrowheads="1"/>
          </p:cNvSpPr>
          <p:nvPr/>
        </p:nvSpPr>
        <p:spPr bwMode="auto">
          <a:xfrm>
            <a:off x="3571875" y="5643563"/>
            <a:ext cx="2971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  se</a:t>
            </a:r>
          </a:p>
        </p:txBody>
      </p:sp>
      <p:sp>
        <p:nvSpPr>
          <p:cNvPr id="25612" name="Text Box 21"/>
          <p:cNvSpPr txBox="1">
            <a:spLocks noChangeArrowheads="1"/>
          </p:cNvSpPr>
          <p:nvPr/>
        </p:nvSpPr>
        <p:spPr bwMode="auto">
          <a:xfrm>
            <a:off x="5029200" y="6172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3750" name="Text Box 22"/>
          <p:cNvSpPr txBox="1">
            <a:spLocks noChangeArrowheads="1"/>
          </p:cNvSpPr>
          <p:nvPr/>
        </p:nvSpPr>
        <p:spPr bwMode="auto">
          <a:xfrm>
            <a:off x="3954463" y="5640388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sp>
        <p:nvSpPr>
          <p:cNvPr id="73752" name="AutoShape 24"/>
          <p:cNvSpPr>
            <a:spLocks noChangeArrowheads="1"/>
          </p:cNvSpPr>
          <p:nvPr/>
        </p:nvSpPr>
        <p:spPr bwMode="auto">
          <a:xfrm>
            <a:off x="6248400" y="4038600"/>
            <a:ext cx="2590800" cy="1371600"/>
          </a:xfrm>
          <a:prstGeom prst="cloudCallout">
            <a:avLst>
              <a:gd name="adj1" fmla="val -92898"/>
              <a:gd name="adj2" fmla="val 88005"/>
            </a:avLst>
          </a:prstGeom>
          <a:solidFill>
            <a:schemeClr val="bg1"/>
          </a:solidFill>
          <a:ln w="3810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2800">
                <a:solidFill>
                  <a:srgbClr val="FF0066"/>
                </a:solidFill>
                <a:latin typeface=".Vn3DH" pitchFamily="34" charset="0"/>
              </a:rPr>
              <a:t>right</a:t>
            </a:r>
          </a:p>
          <a:p>
            <a:pPr algn="ctr" eaLnBrk="0" hangingPunct="0"/>
            <a:endParaRPr lang="en-US" sz="2800">
              <a:latin typeface="Times New Roman" pitchFamily="18" charset="0"/>
            </a:endParaRPr>
          </a:p>
        </p:txBody>
      </p:sp>
      <p:pic>
        <p:nvPicPr>
          <p:cNvPr id="73753" name="j021295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8305800" y="426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6" name="WordArt 5"/>
          <p:cNvSpPr>
            <a:spLocks noChangeArrowheads="1" noChangeShapeType="1" noTextEdit="1"/>
          </p:cNvSpPr>
          <p:nvPr/>
        </p:nvSpPr>
        <p:spPr bwMode="auto">
          <a:xfrm>
            <a:off x="2438400" y="457200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Ai thông minh hơn? 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BahamasBH"/>
            </a:endParaRPr>
          </a:p>
        </p:txBody>
      </p:sp>
      <p:pic>
        <p:nvPicPr>
          <p:cNvPr id="25617" name="Picture 26" descr="6246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71625" y="2357438"/>
            <a:ext cx="3857625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Connector 19"/>
          <p:cNvCxnSpPr/>
          <p:nvPr/>
        </p:nvCxnSpPr>
        <p:spPr>
          <a:xfrm>
            <a:off x="4024313" y="6169025"/>
            <a:ext cx="23495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zo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3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3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753"/>
                </p:tgtEl>
              </p:cMediaNode>
            </p:audio>
          </p:childTnLst>
        </p:cTn>
      </p:par>
    </p:tnLst>
    <p:bldLst>
      <p:bldP spid="21506" grpId="0" animBg="1"/>
      <p:bldP spid="73748" grpId="0"/>
      <p:bldP spid="73750" grpId="0"/>
      <p:bldP spid="7375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228600" y="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26627" name="Picture 3" descr="an3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609600"/>
            <a:ext cx="14478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3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" y="1447800"/>
            <a:ext cx="8458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AutoShape 6"/>
          <p:cNvSpPr>
            <a:spLocks noChangeArrowheads="1"/>
          </p:cNvSpPr>
          <p:nvPr/>
        </p:nvSpPr>
        <p:spPr bwMode="auto">
          <a:xfrm>
            <a:off x="3505200" y="1600200"/>
            <a:ext cx="2362200" cy="6731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AutoShape 7"/>
          <p:cNvSpPr>
            <a:spLocks noChangeArrowheads="1"/>
          </p:cNvSpPr>
          <p:nvPr/>
        </p:nvSpPr>
        <p:spPr bwMode="auto">
          <a:xfrm>
            <a:off x="3581400" y="1676400"/>
            <a:ext cx="2209800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Text Box 8"/>
          <p:cNvSpPr txBox="1">
            <a:spLocks noChangeArrowheads="1"/>
          </p:cNvSpPr>
          <p:nvPr/>
        </p:nvSpPr>
        <p:spPr bwMode="auto">
          <a:xfrm>
            <a:off x="3286125" y="1714500"/>
            <a:ext cx="228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Question 2</a:t>
            </a:r>
          </a:p>
        </p:txBody>
      </p:sp>
      <p:grpSp>
        <p:nvGrpSpPr>
          <p:cNvPr id="26632" name="Group 9"/>
          <p:cNvGrpSpPr>
            <a:grpSpLocks/>
          </p:cNvGrpSpPr>
          <p:nvPr/>
        </p:nvGrpSpPr>
        <p:grpSpPr bwMode="auto">
          <a:xfrm>
            <a:off x="7162800" y="6019800"/>
            <a:ext cx="1168400" cy="561975"/>
            <a:chOff x="4512" y="3792"/>
            <a:chExt cx="736" cy="354"/>
          </a:xfrm>
        </p:grpSpPr>
        <p:pic>
          <p:nvPicPr>
            <p:cNvPr id="26643" name="Picture 10" descr="ani32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4" name="Text Box 11">
              <a:hlinkClick r:id="rId7" action="ppaction://hlinksldjump" tooltip="Trở lại chọn câu hỏi"/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latin typeface=".VnArial Narrow" pitchFamily="34" charset="0"/>
                </a:rPr>
                <a:t>Home</a:t>
              </a:r>
            </a:p>
          </p:txBody>
        </p:sp>
      </p:grpSp>
      <p:pic>
        <p:nvPicPr>
          <p:cNvPr id="26633" name="Picture 12" descr="star_tip_md_wht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77200" y="8382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3" descr="people008"/>
          <p:cNvPicPr>
            <a:picLocks noChangeAspect="1" noChangeArrowheads="1" noCrop="1"/>
          </p:cNvPicPr>
          <p:nvPr/>
        </p:nvPicPr>
        <p:blipFill>
          <a:blip r:embed="rId9">
            <a:lum contrast="12000"/>
          </a:blip>
          <a:srcRect/>
          <a:stretch>
            <a:fillRect/>
          </a:stretch>
        </p:blipFill>
        <p:spPr bwMode="auto">
          <a:xfrm>
            <a:off x="838200" y="5283200"/>
            <a:ext cx="971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48" name="Text Box 20"/>
          <p:cNvSpPr txBox="1">
            <a:spLocks noChangeArrowheads="1"/>
          </p:cNvSpPr>
          <p:nvPr/>
        </p:nvSpPr>
        <p:spPr bwMode="auto">
          <a:xfrm>
            <a:off x="3543300" y="5680075"/>
            <a:ext cx="2971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gar  en</a:t>
            </a:r>
          </a:p>
        </p:txBody>
      </p:sp>
      <p:sp>
        <p:nvSpPr>
          <p:cNvPr id="26636" name="Text Box 21"/>
          <p:cNvSpPr txBox="1">
            <a:spLocks noChangeArrowheads="1"/>
          </p:cNvSpPr>
          <p:nvPr/>
        </p:nvSpPr>
        <p:spPr bwMode="auto">
          <a:xfrm>
            <a:off x="5029200" y="6172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3750" name="Text Box 22"/>
          <p:cNvSpPr txBox="1">
            <a:spLocks noChangeArrowheads="1"/>
          </p:cNvSpPr>
          <p:nvPr/>
        </p:nvSpPr>
        <p:spPr bwMode="auto">
          <a:xfrm>
            <a:off x="3954463" y="5680075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</a:t>
            </a:r>
          </a:p>
        </p:txBody>
      </p:sp>
      <p:sp>
        <p:nvSpPr>
          <p:cNvPr id="73752" name="AutoShape 24"/>
          <p:cNvSpPr>
            <a:spLocks noChangeArrowheads="1"/>
          </p:cNvSpPr>
          <p:nvPr/>
        </p:nvSpPr>
        <p:spPr bwMode="auto">
          <a:xfrm>
            <a:off x="6248400" y="4038600"/>
            <a:ext cx="2590800" cy="1371600"/>
          </a:xfrm>
          <a:prstGeom prst="cloudCallout">
            <a:avLst>
              <a:gd name="adj1" fmla="val -92898"/>
              <a:gd name="adj2" fmla="val 88005"/>
            </a:avLst>
          </a:prstGeom>
          <a:solidFill>
            <a:schemeClr val="bg1"/>
          </a:solidFill>
          <a:ln w="3810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2800">
                <a:solidFill>
                  <a:srgbClr val="FF0066"/>
                </a:solidFill>
                <a:latin typeface=".Vn3DH" pitchFamily="34" charset="0"/>
              </a:rPr>
              <a:t>right</a:t>
            </a:r>
          </a:p>
          <a:p>
            <a:pPr algn="ctr" eaLnBrk="0" hangingPunct="0"/>
            <a:endParaRPr lang="en-US" sz="2800">
              <a:latin typeface="Times New Roman" pitchFamily="18" charset="0"/>
            </a:endParaRPr>
          </a:p>
        </p:txBody>
      </p:sp>
      <p:pic>
        <p:nvPicPr>
          <p:cNvPr id="73753" name="j021296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8305800" y="426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0" name="WordArt 5"/>
          <p:cNvSpPr>
            <a:spLocks noChangeArrowheads="1" noChangeShapeType="1" noTextEdit="1"/>
          </p:cNvSpPr>
          <p:nvPr/>
        </p:nvSpPr>
        <p:spPr bwMode="auto">
          <a:xfrm>
            <a:off x="2438400" y="457200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Ai thông minh hơn? 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BahamasBH"/>
            </a:endParaRPr>
          </a:p>
        </p:txBody>
      </p:sp>
      <p:pic>
        <p:nvPicPr>
          <p:cNvPr id="26641" name="Picture 19" descr="file.338420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643063" y="2571750"/>
            <a:ext cx="4357687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Connector 19"/>
          <p:cNvCxnSpPr/>
          <p:nvPr/>
        </p:nvCxnSpPr>
        <p:spPr>
          <a:xfrm>
            <a:off x="4141788" y="6169025"/>
            <a:ext cx="23495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zo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3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3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753"/>
                </p:tgtEl>
              </p:cMediaNode>
            </p:audio>
          </p:childTnLst>
        </p:cTn>
      </p:par>
    </p:tnLst>
    <p:bldLst>
      <p:bldP spid="21506" grpId="0" animBg="1"/>
      <p:bldP spid="73748" grpId="0"/>
      <p:bldP spid="73750" grpId="0"/>
      <p:bldP spid="7375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ChangeArrowheads="1"/>
          </p:cNvSpPr>
          <p:nvPr/>
        </p:nvSpPr>
        <p:spPr bwMode="auto">
          <a:xfrm>
            <a:off x="228600" y="2413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27651" name="Picture 3" descr="an3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533400"/>
            <a:ext cx="14478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3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" y="1447800"/>
            <a:ext cx="8458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AutoShape 6"/>
          <p:cNvSpPr>
            <a:spLocks noChangeArrowheads="1"/>
          </p:cNvSpPr>
          <p:nvPr/>
        </p:nvSpPr>
        <p:spPr bwMode="auto">
          <a:xfrm>
            <a:off x="3124200" y="1524000"/>
            <a:ext cx="2819400" cy="520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Text Box 8"/>
          <p:cNvSpPr txBox="1">
            <a:spLocks noChangeArrowheads="1"/>
          </p:cNvSpPr>
          <p:nvPr/>
        </p:nvSpPr>
        <p:spPr bwMode="auto">
          <a:xfrm>
            <a:off x="3276600" y="1447800"/>
            <a:ext cx="2514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Question 3</a:t>
            </a:r>
          </a:p>
        </p:txBody>
      </p:sp>
      <p:grpSp>
        <p:nvGrpSpPr>
          <p:cNvPr id="27655" name="Group 9"/>
          <p:cNvGrpSpPr>
            <a:grpSpLocks/>
          </p:cNvGrpSpPr>
          <p:nvPr/>
        </p:nvGrpSpPr>
        <p:grpSpPr bwMode="auto">
          <a:xfrm>
            <a:off x="7162800" y="6019800"/>
            <a:ext cx="1168400" cy="561975"/>
            <a:chOff x="4512" y="3792"/>
            <a:chExt cx="736" cy="354"/>
          </a:xfrm>
        </p:grpSpPr>
        <p:pic>
          <p:nvPicPr>
            <p:cNvPr id="27665" name="Picture 10" descr="ani32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6" name="Text Box 11">
              <a:hlinkClick r:id="rId7" action="ppaction://hlinksldjump" tooltip="Trở lại chọn câu hỏi"/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latin typeface=".VnArial Narrow" pitchFamily="34" charset="0"/>
                </a:rPr>
                <a:t>Home</a:t>
              </a:r>
            </a:p>
          </p:txBody>
        </p:sp>
      </p:grpSp>
      <p:pic>
        <p:nvPicPr>
          <p:cNvPr id="27656" name="Picture 13" descr="people008"/>
          <p:cNvPicPr>
            <a:picLocks noChangeAspect="1" noChangeArrowheads="1" noCrop="1"/>
          </p:cNvPicPr>
          <p:nvPr/>
        </p:nvPicPr>
        <p:blipFill>
          <a:blip r:embed="rId8">
            <a:lum contrast="12000"/>
          </a:blip>
          <a:srcRect/>
          <a:stretch>
            <a:fillRect/>
          </a:stretch>
        </p:blipFill>
        <p:spPr bwMode="auto">
          <a:xfrm>
            <a:off x="838200" y="5283200"/>
            <a:ext cx="971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107" name="AutoShape 19"/>
          <p:cNvSpPr>
            <a:spLocks noChangeArrowheads="1"/>
          </p:cNvSpPr>
          <p:nvPr/>
        </p:nvSpPr>
        <p:spPr bwMode="auto">
          <a:xfrm>
            <a:off x="6705600" y="2643182"/>
            <a:ext cx="1724052" cy="1319218"/>
          </a:xfrm>
          <a:prstGeom prst="cloudCallout">
            <a:avLst>
              <a:gd name="adj1" fmla="val -105093"/>
              <a:gd name="adj2" fmla="val 44315"/>
            </a:avLst>
          </a:prstGeom>
          <a:solidFill>
            <a:schemeClr val="bg1"/>
          </a:solidFill>
          <a:ln w="3810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28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right</a:t>
            </a:r>
          </a:p>
          <a:p>
            <a:pPr algn="ctr" eaLnBrk="0" hangingPunct="0"/>
            <a:endParaRPr lang="en-US" sz="2800">
              <a:latin typeface="Times New Roman" pitchFamily="18" charset="0"/>
            </a:endParaRPr>
          </a:p>
        </p:txBody>
      </p:sp>
      <p:pic>
        <p:nvPicPr>
          <p:cNvPr id="89115" name="j021298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7858148" y="314324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9" name="WordArt 5"/>
          <p:cNvSpPr>
            <a:spLocks noChangeArrowheads="1" noChangeShapeType="1" noTextEdit="1"/>
          </p:cNvSpPr>
          <p:nvPr/>
        </p:nvSpPr>
        <p:spPr bwMode="auto">
          <a:xfrm>
            <a:off x="2438400" y="457200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Ai thông minh hơn? 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BahamasBH"/>
            </a:endParaRP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2133600" y="2819400"/>
            <a:ext cx="434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Reorder the letters</a:t>
            </a:r>
          </a:p>
        </p:txBody>
      </p:sp>
      <p:sp>
        <p:nvSpPr>
          <p:cNvPr id="27661" name="Text Box 8"/>
          <p:cNvSpPr txBox="1">
            <a:spLocks noChangeArrowheads="1"/>
          </p:cNvSpPr>
          <p:nvPr/>
        </p:nvSpPr>
        <p:spPr bwMode="auto">
          <a:xfrm>
            <a:off x="3200400" y="4800600"/>
            <a:ext cx="2514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Wave 26"/>
          <p:cNvSpPr/>
          <p:nvPr/>
        </p:nvSpPr>
        <p:spPr>
          <a:xfrm>
            <a:off x="1828800" y="4038600"/>
            <a:ext cx="5486400" cy="1447800"/>
          </a:xfrm>
          <a:prstGeom prst="wave">
            <a:avLst/>
          </a:prstGeom>
          <a:solidFill>
            <a:srgbClr val="FF0066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1928813" y="4495800"/>
            <a:ext cx="2643187" cy="5842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debmoor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4857750" y="4500563"/>
            <a:ext cx="2286000" cy="5842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bedroom</a:t>
            </a:r>
          </a:p>
        </p:txBody>
      </p:sp>
    </p:spTree>
  </p:cSld>
  <p:clrMapOvr>
    <a:masterClrMapping/>
  </p:clrMapOvr>
  <p:transition spd="slow" advClick="0">
    <p:zo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9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115"/>
                </p:tgtEl>
              </p:cMediaNode>
            </p:audio>
          </p:childTnLst>
        </p:cTn>
      </p:par>
    </p:tnLst>
    <p:bldLst>
      <p:bldP spid="89107" grpId="0" animBg="1"/>
      <p:bldP spid="27" grpId="0" animBg="1"/>
      <p:bldP spid="23" grpId="0" animBg="1"/>
      <p:bldP spid="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ChangeArrowheads="1"/>
          </p:cNvSpPr>
          <p:nvPr/>
        </p:nvSpPr>
        <p:spPr bwMode="auto">
          <a:xfrm>
            <a:off x="152400" y="2286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28675" name="Picture 3" descr="an3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381000"/>
            <a:ext cx="14478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3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" y="1447800"/>
            <a:ext cx="8458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AutoShape 6"/>
          <p:cNvSpPr>
            <a:spLocks noChangeArrowheads="1"/>
          </p:cNvSpPr>
          <p:nvPr/>
        </p:nvSpPr>
        <p:spPr bwMode="auto">
          <a:xfrm>
            <a:off x="2971800" y="1371600"/>
            <a:ext cx="29718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Text Box 8"/>
          <p:cNvSpPr txBox="1">
            <a:spLocks noChangeArrowheads="1"/>
          </p:cNvSpPr>
          <p:nvPr/>
        </p:nvSpPr>
        <p:spPr bwMode="auto">
          <a:xfrm>
            <a:off x="2971800" y="1371600"/>
            <a:ext cx="3124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latin typeface=".VnBlack" pitchFamily="34" charset="0"/>
              </a:rPr>
              <a:t>Question 4</a:t>
            </a:r>
          </a:p>
        </p:txBody>
      </p:sp>
      <p:grpSp>
        <p:nvGrpSpPr>
          <p:cNvPr id="28679" name="Group 9"/>
          <p:cNvGrpSpPr>
            <a:grpSpLocks/>
          </p:cNvGrpSpPr>
          <p:nvPr/>
        </p:nvGrpSpPr>
        <p:grpSpPr bwMode="auto">
          <a:xfrm>
            <a:off x="7162800" y="6019800"/>
            <a:ext cx="1168400" cy="561975"/>
            <a:chOff x="4512" y="3792"/>
            <a:chExt cx="736" cy="354"/>
          </a:xfrm>
        </p:grpSpPr>
        <p:pic>
          <p:nvPicPr>
            <p:cNvPr id="28690" name="Picture 10" descr="ani32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91" name="Text Box 11">
              <a:hlinkClick r:id="rId7" action="ppaction://hlinksldjump" tooltip="Trở lại chọn câu hỏi"/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latin typeface=".VnArial Narrow" pitchFamily="34" charset="0"/>
                </a:rPr>
                <a:t>Home</a:t>
              </a:r>
            </a:p>
          </p:txBody>
        </p:sp>
      </p:grpSp>
      <p:pic>
        <p:nvPicPr>
          <p:cNvPr id="28680" name="Picture 12" descr="star_tip_md_wht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77200" y="8382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13" descr="people008"/>
          <p:cNvPicPr>
            <a:picLocks noChangeAspect="1" noChangeArrowheads="1" noCrop="1"/>
          </p:cNvPicPr>
          <p:nvPr/>
        </p:nvPicPr>
        <p:blipFill>
          <a:blip r:embed="rId9">
            <a:lum contrast="12000"/>
          </a:blip>
          <a:srcRect/>
          <a:stretch>
            <a:fillRect/>
          </a:stretch>
        </p:blipFill>
        <p:spPr bwMode="auto">
          <a:xfrm>
            <a:off x="838200" y="5283200"/>
            <a:ext cx="971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32" name="AutoShape 20"/>
          <p:cNvSpPr>
            <a:spLocks noChangeArrowheads="1"/>
          </p:cNvSpPr>
          <p:nvPr/>
        </p:nvSpPr>
        <p:spPr bwMode="auto">
          <a:xfrm>
            <a:off x="6172200" y="2057400"/>
            <a:ext cx="2590800" cy="1143000"/>
          </a:xfrm>
          <a:prstGeom prst="cloudCallout">
            <a:avLst>
              <a:gd name="adj1" fmla="val -68810"/>
              <a:gd name="adj2" fmla="val 67500"/>
            </a:avLst>
          </a:prstGeom>
          <a:solidFill>
            <a:schemeClr val="bg1"/>
          </a:solidFill>
          <a:ln w="3810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2800">
                <a:solidFill>
                  <a:srgbClr val="FF0066"/>
                </a:solidFill>
                <a:latin typeface=".Vn3DH" pitchFamily="34" charset="0"/>
              </a:rPr>
              <a:t>right</a:t>
            </a:r>
          </a:p>
          <a:p>
            <a:pPr algn="ctr" eaLnBrk="0" hangingPunct="0"/>
            <a:endParaRPr lang="en-US" sz="2800">
              <a:latin typeface="Times New Roman" pitchFamily="18" charset="0"/>
            </a:endParaRPr>
          </a:p>
        </p:txBody>
      </p:sp>
      <p:pic>
        <p:nvPicPr>
          <p:cNvPr id="90133" name="j021300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8072462" y="2285992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4" name="WordArt 5"/>
          <p:cNvSpPr>
            <a:spLocks noChangeArrowheads="1" noChangeShapeType="1" noTextEdit="1"/>
          </p:cNvSpPr>
          <p:nvPr/>
        </p:nvSpPr>
        <p:spPr bwMode="auto">
          <a:xfrm>
            <a:off x="2438400" y="609600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Ai thông minh hơn? 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BahamasBH"/>
            </a:endParaRPr>
          </a:p>
        </p:txBody>
      </p:sp>
      <p:sp>
        <p:nvSpPr>
          <p:cNvPr id="22" name="Wave 21"/>
          <p:cNvSpPr/>
          <p:nvPr/>
        </p:nvSpPr>
        <p:spPr>
          <a:xfrm>
            <a:off x="1524000" y="3200400"/>
            <a:ext cx="5486400" cy="1447800"/>
          </a:xfrm>
          <a:prstGeom prst="wave">
            <a:avLst/>
          </a:prstGeom>
          <a:solidFill>
            <a:srgbClr val="FF0066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0127" name="Text Box 15"/>
          <p:cNvSpPr txBox="1">
            <a:spLocks noChangeArrowheads="1"/>
          </p:cNvSpPr>
          <p:nvPr/>
        </p:nvSpPr>
        <p:spPr bwMode="auto">
          <a:xfrm>
            <a:off x="1905000" y="3581400"/>
            <a:ext cx="47244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This is        house.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038600" y="4114800"/>
            <a:ext cx="685800" cy="1588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1676400" y="4724400"/>
            <a:ext cx="5486400" cy="64611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my    B.I      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me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352800" y="3581400"/>
            <a:ext cx="1954381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my</a:t>
            </a:r>
            <a:endParaRPr lang="vi-VN" sz="36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>
    <p:zo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90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133"/>
                </p:tgtEl>
              </p:cMediaNode>
            </p:audio>
          </p:childTnLst>
        </p:cTn>
      </p:par>
    </p:tnLst>
    <p:bldLst>
      <p:bldP spid="90132" grpId="0" animBg="1"/>
      <p:bldP spid="22" grpId="0" animBg="1"/>
      <p:bldP spid="90127" grpId="0" animBg="1"/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269875" y="152400"/>
            <a:ext cx="54149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*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Homelink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pic>
        <p:nvPicPr>
          <p:cNvPr id="7" name="Picture 10" descr="Picture2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50"/>
            <a:ext cx="91440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286000" y="2286000"/>
            <a:ext cx="54292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-Learn by heart the vocabulary and model sentence.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-Write 2 lines/ word and 3 lines/ sentence.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Arial" charset="0"/>
            </a:endParaRPr>
          </a:p>
        </p:txBody>
      </p:sp>
      <p:pic>
        <p:nvPicPr>
          <p:cNvPr id="64516" name="il_fi" descr="3527460251_41199c90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0"/>
            <a:ext cx="9144000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21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094280">
            <a:off x="561975" y="276225"/>
            <a:ext cx="12954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21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7757365">
            <a:off x="2133600" y="228600"/>
            <a:ext cx="12954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9" name="WordArt 7" descr="ani007"/>
          <p:cNvSpPr>
            <a:spLocks noChangeArrowheads="1" noChangeShapeType="1" noTextEdit="1"/>
          </p:cNvSpPr>
          <p:nvPr/>
        </p:nvSpPr>
        <p:spPr bwMode="auto">
          <a:xfrm rot="19902646">
            <a:off x="-260803" y="3134830"/>
            <a:ext cx="8845743" cy="11286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Aristote"/>
              </a:rPr>
              <a:t>Thanks For Your Attention</a:t>
            </a:r>
            <a:r>
              <a:rPr lang="vi-VN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Aristote"/>
              </a:rPr>
              <a:t>!</a:t>
            </a:r>
          </a:p>
        </p:txBody>
      </p:sp>
      <p:sp>
        <p:nvSpPr>
          <p:cNvPr id="30728" name="WordArt 8"/>
          <p:cNvSpPr>
            <a:spLocks noChangeArrowheads="1" noChangeShapeType="1" noTextEdit="1"/>
          </p:cNvSpPr>
          <p:nvPr/>
        </p:nvSpPr>
        <p:spPr bwMode="auto">
          <a:xfrm rot="-1299836">
            <a:off x="1143000" y="801688"/>
            <a:ext cx="73914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62"/>
              </a:avLst>
            </a:prstTxWarp>
          </a:bodyPr>
          <a:lstStyle/>
          <a:p>
            <a:pPr algn="ctr"/>
            <a:r>
              <a:rPr lang="en-US" sz="7200" b="1" i="1" kern="10" dirty="0">
                <a:ln w="254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ristote"/>
              </a:rPr>
              <a:t>Good bye </a:t>
            </a:r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1676400" y="5357826"/>
            <a:ext cx="70390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0000CC"/>
                </a:solidFill>
                <a:latin typeface="Monotype Corsiva" pitchFamily="66" charset="0"/>
              </a:rPr>
              <a:t> Thanks </a:t>
            </a:r>
            <a:r>
              <a:rPr lang="en-US" sz="4000" b="1" dirty="0">
                <a:solidFill>
                  <a:srgbClr val="0000CC"/>
                </a:solidFill>
                <a:latin typeface="Monotype Corsiva" pitchFamily="66" charset="0"/>
              </a:rPr>
              <a:t>for your attention!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4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4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4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-242888"/>
            <a:ext cx="835025" cy="72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75"/>
            <a:ext cx="609600" cy="744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-1285908"/>
            <a:ext cx="7707313" cy="4008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C:\Users\FPTShop217\Downloads\1902023_1526863887539192_2133524287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1214422"/>
            <a:ext cx="7000924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NTER1">
            <a:hlinkClick r:id="rId5" action="ppaction://hlinksldjump" tooltip="Nhấn Enter">
              <a:snd r:embed="rId6" name="push.wav"/>
            </a:hlinkClick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58175" y="6521450"/>
            <a:ext cx="8477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16" descr="1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720688">
            <a:off x="-152400" y="381000"/>
            <a:ext cx="342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17" descr="1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0830273" flipH="1">
            <a:off x="5562600" y="457200"/>
            <a:ext cx="3124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48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152400" y="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49" name="beep2266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beep.wav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50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0" y="61722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19"/>
          <p:cNvSpPr>
            <a:spLocks noChangeArrowheads="1"/>
          </p:cNvSpPr>
          <p:nvPr/>
        </p:nvSpPr>
        <p:spPr bwMode="auto">
          <a:xfrm>
            <a:off x="2438400" y="5867400"/>
            <a:ext cx="685800" cy="83820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FF0066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6600">
                <a:latin typeface="Comic Sans MS" pitchFamily="66" charset="0"/>
              </a:rPr>
              <a:t>H</a:t>
            </a:r>
          </a:p>
        </p:txBody>
      </p:sp>
      <p:sp>
        <p:nvSpPr>
          <p:cNvPr id="49" name="Rectangle 20"/>
          <p:cNvSpPr>
            <a:spLocks noChangeArrowheads="1"/>
          </p:cNvSpPr>
          <p:nvPr/>
        </p:nvSpPr>
        <p:spPr bwMode="auto">
          <a:xfrm>
            <a:off x="3276600" y="5867400"/>
            <a:ext cx="685800" cy="83820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FF0066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6600">
                <a:latin typeface="Comic Sans MS" pitchFamily="66" charset="0"/>
              </a:rPr>
              <a:t>O</a:t>
            </a:r>
          </a:p>
        </p:txBody>
      </p:sp>
      <p:sp>
        <p:nvSpPr>
          <p:cNvPr id="50" name="Rectangle 21"/>
          <p:cNvSpPr>
            <a:spLocks noChangeArrowheads="1"/>
          </p:cNvSpPr>
          <p:nvPr/>
        </p:nvSpPr>
        <p:spPr bwMode="auto">
          <a:xfrm>
            <a:off x="4114800" y="5867400"/>
            <a:ext cx="685800" cy="83820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FF0066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6600">
                <a:latin typeface="Comic Sans MS" pitchFamily="66" charset="0"/>
              </a:rPr>
              <a:t>U</a:t>
            </a:r>
          </a:p>
        </p:txBody>
      </p:sp>
      <p:sp>
        <p:nvSpPr>
          <p:cNvPr id="51" name="Rectangle 22"/>
          <p:cNvSpPr>
            <a:spLocks noChangeArrowheads="1"/>
          </p:cNvSpPr>
          <p:nvPr/>
        </p:nvSpPr>
        <p:spPr bwMode="auto">
          <a:xfrm>
            <a:off x="5029200" y="5867400"/>
            <a:ext cx="685800" cy="83820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FF0066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6600">
                <a:latin typeface="Comic Sans MS" pitchFamily="66" charset="0"/>
              </a:rPr>
              <a:t>S</a:t>
            </a:r>
          </a:p>
        </p:txBody>
      </p:sp>
      <p:sp>
        <p:nvSpPr>
          <p:cNvPr id="52" name="Rectangle 23"/>
          <p:cNvSpPr>
            <a:spLocks noChangeArrowheads="1"/>
          </p:cNvSpPr>
          <p:nvPr/>
        </p:nvSpPr>
        <p:spPr bwMode="auto">
          <a:xfrm>
            <a:off x="5867400" y="5867400"/>
            <a:ext cx="685800" cy="83820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FF0066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6600">
                <a:latin typeface="Comic Sans MS" pitchFamily="66" charset="0"/>
              </a:rPr>
              <a:t>E</a:t>
            </a:r>
          </a:p>
        </p:txBody>
      </p:sp>
      <p:pic>
        <p:nvPicPr>
          <p:cNvPr id="5133" name="Picture 14" descr="6246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0063" y="1143000"/>
            <a:ext cx="82867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748"/>
                </p:tgtEl>
              </p:cMediaNode>
            </p:audio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74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750"/>
                </p:tgtEl>
              </p:cMediaNode>
            </p:audio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2514600" y="228600"/>
            <a:ext cx="4966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Thursday February 13</a:t>
            </a:r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2014. </a:t>
            </a: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3124200" y="771525"/>
            <a:ext cx="3962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 13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My House</a:t>
            </a:r>
          </a:p>
        </p:txBody>
      </p:sp>
      <p:sp>
        <p:nvSpPr>
          <p:cNvPr id="6148" name="Line 11"/>
          <p:cNvSpPr>
            <a:spLocks noChangeShapeType="1"/>
          </p:cNvSpPr>
          <p:nvPr/>
        </p:nvSpPr>
        <p:spPr bwMode="auto">
          <a:xfrm>
            <a:off x="0" y="1828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9" name="TextBox 20"/>
          <p:cNvSpPr txBox="1">
            <a:spLocks noChangeArrowheads="1"/>
          </p:cNvSpPr>
          <p:nvPr/>
        </p:nvSpPr>
        <p:spPr bwMode="auto">
          <a:xfrm>
            <a:off x="4648200" y="5715000"/>
            <a:ext cx="396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71600" y="1304925"/>
            <a:ext cx="70104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Lesson 1: Part </a:t>
            </a:r>
            <a:r>
              <a:rPr lang="en-US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1,2,3 (pages 18,19)</a:t>
            </a:r>
            <a:endParaRPr lang="en-US" sz="2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151" name="Group 8"/>
          <p:cNvGrpSpPr>
            <a:grpSpLocks/>
          </p:cNvGrpSpPr>
          <p:nvPr/>
        </p:nvGrpSpPr>
        <p:grpSpPr bwMode="auto">
          <a:xfrm rot="10800000">
            <a:off x="0" y="0"/>
            <a:ext cx="609600" cy="6858000"/>
            <a:chOff x="5259" y="49"/>
            <a:chExt cx="387" cy="4146"/>
          </a:xfrm>
        </p:grpSpPr>
        <p:pic>
          <p:nvPicPr>
            <p:cNvPr id="6159" name="Picture 9" descr="MIL1000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4EEF0"/>
                </a:clrFrom>
                <a:clrTo>
                  <a:srgbClr val="F4EEF0">
                    <a:alpha val="0"/>
                  </a:srgbClr>
                </a:clrTo>
              </a:clrChange>
            </a:blip>
            <a:srcRect l="7500" t="6180" r="83072" b="11674"/>
            <a:stretch>
              <a:fillRect/>
            </a:stretch>
          </p:blipFill>
          <p:spPr bwMode="auto">
            <a:xfrm>
              <a:off x="5262" y="1987"/>
              <a:ext cx="384" cy="220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  <p:pic>
          <p:nvPicPr>
            <p:cNvPr id="6160" name="Picture 10" descr="MIL1000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4EEF0"/>
                </a:clrFrom>
                <a:clrTo>
                  <a:srgbClr val="F4EEF0">
                    <a:alpha val="0"/>
                  </a:srgbClr>
                </a:clrTo>
              </a:clrChange>
            </a:blip>
            <a:srcRect l="7500" t="6180" r="83072" b="11674"/>
            <a:stretch>
              <a:fillRect/>
            </a:stretch>
          </p:blipFill>
          <p:spPr bwMode="auto">
            <a:xfrm>
              <a:off x="5259" y="49"/>
              <a:ext cx="384" cy="220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</p:grpSp>
      <p:grpSp>
        <p:nvGrpSpPr>
          <p:cNvPr id="6152" name="Group 5"/>
          <p:cNvGrpSpPr>
            <a:grpSpLocks/>
          </p:cNvGrpSpPr>
          <p:nvPr/>
        </p:nvGrpSpPr>
        <p:grpSpPr bwMode="auto">
          <a:xfrm>
            <a:off x="8305800" y="0"/>
            <a:ext cx="838200" cy="6858000"/>
            <a:chOff x="5259" y="49"/>
            <a:chExt cx="387" cy="4146"/>
          </a:xfrm>
        </p:grpSpPr>
        <p:pic>
          <p:nvPicPr>
            <p:cNvPr id="6157" name="Picture 6" descr="MIL1000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4EEF0"/>
                </a:clrFrom>
                <a:clrTo>
                  <a:srgbClr val="F4EEF0">
                    <a:alpha val="0"/>
                  </a:srgbClr>
                </a:clrTo>
              </a:clrChange>
            </a:blip>
            <a:srcRect l="7500" t="6180" r="83072" b="11674"/>
            <a:stretch>
              <a:fillRect/>
            </a:stretch>
          </p:blipFill>
          <p:spPr bwMode="auto">
            <a:xfrm>
              <a:off x="5262" y="1987"/>
              <a:ext cx="384" cy="220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  <p:pic>
          <p:nvPicPr>
            <p:cNvPr id="6158" name="Picture 7" descr="MIL1000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4EEF0"/>
                </a:clrFrom>
                <a:clrTo>
                  <a:srgbClr val="F4EEF0">
                    <a:alpha val="0"/>
                  </a:srgbClr>
                </a:clrTo>
              </a:clrChange>
            </a:blip>
            <a:srcRect l="7500" t="6180" r="83072" b="11674"/>
            <a:stretch>
              <a:fillRect/>
            </a:stretch>
          </p:blipFill>
          <p:spPr bwMode="auto">
            <a:xfrm>
              <a:off x="5259" y="49"/>
              <a:ext cx="384" cy="220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</p:grp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33400" y="1905000"/>
            <a:ext cx="2971800" cy="579438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latin typeface="Script MT Bold" pitchFamily="66" charset="0"/>
              </a:rPr>
              <a:t>*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Vocabulary</a:t>
            </a:r>
            <a:r>
              <a:rPr lang="en-US" sz="3200" dirty="0">
                <a:solidFill>
                  <a:schemeClr val="bg1"/>
                </a:solidFill>
                <a:latin typeface="Script MT Bold" pitchFamily="66" charset="0"/>
              </a:rPr>
              <a:t>:</a:t>
            </a:r>
          </a:p>
        </p:txBody>
      </p:sp>
      <p:sp>
        <p:nvSpPr>
          <p:cNvPr id="16" name="Text Box 37"/>
          <p:cNvSpPr txBox="1">
            <a:spLocks noChangeArrowheads="1"/>
          </p:cNvSpPr>
          <p:nvPr/>
        </p:nvSpPr>
        <p:spPr bwMode="auto">
          <a:xfrm>
            <a:off x="1571625" y="5786438"/>
            <a:ext cx="27783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3200" b="1" i="1" dirty="0">
                <a:latin typeface="Arial" charset="0"/>
                <a:cs typeface="+mn-cs"/>
              </a:rPr>
              <a:t>  </a:t>
            </a:r>
            <a:r>
              <a:rPr lang="en-US" sz="4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House </a:t>
            </a:r>
            <a:r>
              <a:rPr lang="en-US" sz="4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4357688" y="5786438"/>
            <a:ext cx="3048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ngôi nhà</a:t>
            </a:r>
          </a:p>
        </p:txBody>
      </p:sp>
      <p:pic>
        <p:nvPicPr>
          <p:cNvPr id="6156" name="Picture 26" descr="624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2643188"/>
            <a:ext cx="6000750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0"/>
          <p:cNvSpPr txBox="1">
            <a:spLocks noChangeArrowheads="1"/>
          </p:cNvSpPr>
          <p:nvPr/>
        </p:nvSpPr>
        <p:spPr bwMode="auto">
          <a:xfrm>
            <a:off x="4648200" y="5715000"/>
            <a:ext cx="396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Arial" charset="0"/>
            </a:endParaRPr>
          </a:p>
        </p:txBody>
      </p:sp>
      <p:grpSp>
        <p:nvGrpSpPr>
          <p:cNvPr id="7171" name="Group 8"/>
          <p:cNvGrpSpPr>
            <a:grpSpLocks/>
          </p:cNvGrpSpPr>
          <p:nvPr/>
        </p:nvGrpSpPr>
        <p:grpSpPr bwMode="auto">
          <a:xfrm rot="10800000">
            <a:off x="0" y="0"/>
            <a:ext cx="609600" cy="6858000"/>
            <a:chOff x="5259" y="49"/>
            <a:chExt cx="387" cy="4146"/>
          </a:xfrm>
        </p:grpSpPr>
        <p:pic>
          <p:nvPicPr>
            <p:cNvPr id="7179" name="Picture 9" descr="MIL1000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4EEF0"/>
                </a:clrFrom>
                <a:clrTo>
                  <a:srgbClr val="F4EEF0">
                    <a:alpha val="0"/>
                  </a:srgbClr>
                </a:clrTo>
              </a:clrChange>
            </a:blip>
            <a:srcRect l="7500" t="6180" r="83072" b="11674"/>
            <a:stretch>
              <a:fillRect/>
            </a:stretch>
          </p:blipFill>
          <p:spPr bwMode="auto">
            <a:xfrm>
              <a:off x="5262" y="1987"/>
              <a:ext cx="384" cy="220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  <p:pic>
          <p:nvPicPr>
            <p:cNvPr id="7180" name="Picture 10" descr="MIL1000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4EEF0"/>
                </a:clrFrom>
                <a:clrTo>
                  <a:srgbClr val="F4EEF0">
                    <a:alpha val="0"/>
                  </a:srgbClr>
                </a:clrTo>
              </a:clrChange>
            </a:blip>
            <a:srcRect l="7500" t="6180" r="83072" b="11674"/>
            <a:stretch>
              <a:fillRect/>
            </a:stretch>
          </p:blipFill>
          <p:spPr bwMode="auto">
            <a:xfrm>
              <a:off x="5259" y="49"/>
              <a:ext cx="384" cy="220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</p:grpSp>
      <p:grpSp>
        <p:nvGrpSpPr>
          <p:cNvPr id="7172" name="Group 5"/>
          <p:cNvGrpSpPr>
            <a:grpSpLocks/>
          </p:cNvGrpSpPr>
          <p:nvPr/>
        </p:nvGrpSpPr>
        <p:grpSpPr bwMode="auto">
          <a:xfrm>
            <a:off x="8305800" y="0"/>
            <a:ext cx="838200" cy="6858000"/>
            <a:chOff x="5259" y="49"/>
            <a:chExt cx="387" cy="4146"/>
          </a:xfrm>
        </p:grpSpPr>
        <p:pic>
          <p:nvPicPr>
            <p:cNvPr id="7177" name="Picture 6" descr="MIL1000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4EEF0"/>
                </a:clrFrom>
                <a:clrTo>
                  <a:srgbClr val="F4EEF0">
                    <a:alpha val="0"/>
                  </a:srgbClr>
                </a:clrTo>
              </a:clrChange>
            </a:blip>
            <a:srcRect l="7500" t="6180" r="83072" b="11674"/>
            <a:stretch>
              <a:fillRect/>
            </a:stretch>
          </p:blipFill>
          <p:spPr bwMode="auto">
            <a:xfrm>
              <a:off x="5262" y="1987"/>
              <a:ext cx="384" cy="220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  <p:pic>
          <p:nvPicPr>
            <p:cNvPr id="7178" name="Picture 7" descr="MIL1000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4EEF0"/>
                </a:clrFrom>
                <a:clrTo>
                  <a:srgbClr val="F4EEF0">
                    <a:alpha val="0"/>
                  </a:srgbClr>
                </a:clrTo>
              </a:clrChange>
            </a:blip>
            <a:srcRect l="7500" t="6180" r="83072" b="11674"/>
            <a:stretch>
              <a:fillRect/>
            </a:stretch>
          </p:blipFill>
          <p:spPr bwMode="auto">
            <a:xfrm>
              <a:off x="5259" y="49"/>
              <a:ext cx="384" cy="220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</p:grpSp>
      <p:sp>
        <p:nvSpPr>
          <p:cNvPr id="16" name="Text Box 37"/>
          <p:cNvSpPr txBox="1">
            <a:spLocks noChangeArrowheads="1"/>
          </p:cNvSpPr>
          <p:nvPr/>
        </p:nvSpPr>
        <p:spPr bwMode="auto">
          <a:xfrm>
            <a:off x="928688" y="5668963"/>
            <a:ext cx="439267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b="1" i="1" dirty="0">
                <a:latin typeface="Arial" charset="0"/>
              </a:rPr>
              <a:t> 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Living 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room :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5083175" y="5668963"/>
            <a:ext cx="40909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endParaRPr lang="en-US" sz="4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 descr="mau-phong-khach-dep-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0"/>
            <a:ext cx="7358062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Bevel 16"/>
          <p:cNvSpPr/>
          <p:nvPr/>
        </p:nvSpPr>
        <p:spPr>
          <a:xfrm>
            <a:off x="1619250" y="5638800"/>
            <a:ext cx="125413" cy="16192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0"/>
          <p:cNvSpPr txBox="1">
            <a:spLocks noChangeArrowheads="1"/>
          </p:cNvSpPr>
          <p:nvPr/>
        </p:nvSpPr>
        <p:spPr bwMode="auto">
          <a:xfrm>
            <a:off x="4648200" y="5715000"/>
            <a:ext cx="396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Arial" charset="0"/>
            </a:endParaRPr>
          </a:p>
        </p:txBody>
      </p:sp>
      <p:grpSp>
        <p:nvGrpSpPr>
          <p:cNvPr id="8195" name="Group 8"/>
          <p:cNvGrpSpPr>
            <a:grpSpLocks/>
          </p:cNvGrpSpPr>
          <p:nvPr/>
        </p:nvGrpSpPr>
        <p:grpSpPr bwMode="auto">
          <a:xfrm rot="10800000">
            <a:off x="0" y="0"/>
            <a:ext cx="609600" cy="6858000"/>
            <a:chOff x="5259" y="49"/>
            <a:chExt cx="387" cy="4146"/>
          </a:xfrm>
        </p:grpSpPr>
        <p:pic>
          <p:nvPicPr>
            <p:cNvPr id="8203" name="Picture 9" descr="MIL1000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4EEF0"/>
                </a:clrFrom>
                <a:clrTo>
                  <a:srgbClr val="F4EEF0">
                    <a:alpha val="0"/>
                  </a:srgbClr>
                </a:clrTo>
              </a:clrChange>
            </a:blip>
            <a:srcRect l="7500" t="6180" r="83072" b="11674"/>
            <a:stretch>
              <a:fillRect/>
            </a:stretch>
          </p:blipFill>
          <p:spPr bwMode="auto">
            <a:xfrm>
              <a:off x="5262" y="1987"/>
              <a:ext cx="384" cy="220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  <p:pic>
          <p:nvPicPr>
            <p:cNvPr id="8204" name="Picture 10" descr="MIL1000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4EEF0"/>
                </a:clrFrom>
                <a:clrTo>
                  <a:srgbClr val="F4EEF0">
                    <a:alpha val="0"/>
                  </a:srgbClr>
                </a:clrTo>
              </a:clrChange>
            </a:blip>
            <a:srcRect l="7500" t="6180" r="83072" b="11674"/>
            <a:stretch>
              <a:fillRect/>
            </a:stretch>
          </p:blipFill>
          <p:spPr bwMode="auto">
            <a:xfrm>
              <a:off x="5259" y="49"/>
              <a:ext cx="384" cy="220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</p:grpSp>
      <p:grpSp>
        <p:nvGrpSpPr>
          <p:cNvPr id="8196" name="Group 5"/>
          <p:cNvGrpSpPr>
            <a:grpSpLocks/>
          </p:cNvGrpSpPr>
          <p:nvPr/>
        </p:nvGrpSpPr>
        <p:grpSpPr bwMode="auto">
          <a:xfrm>
            <a:off x="8305800" y="0"/>
            <a:ext cx="838200" cy="6858000"/>
            <a:chOff x="5259" y="49"/>
            <a:chExt cx="387" cy="4146"/>
          </a:xfrm>
        </p:grpSpPr>
        <p:pic>
          <p:nvPicPr>
            <p:cNvPr id="8201" name="Picture 6" descr="MIL1000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4EEF0"/>
                </a:clrFrom>
                <a:clrTo>
                  <a:srgbClr val="F4EEF0">
                    <a:alpha val="0"/>
                  </a:srgbClr>
                </a:clrTo>
              </a:clrChange>
            </a:blip>
            <a:srcRect l="7500" t="6180" r="83072" b="11674"/>
            <a:stretch>
              <a:fillRect/>
            </a:stretch>
          </p:blipFill>
          <p:spPr bwMode="auto">
            <a:xfrm>
              <a:off x="5262" y="1987"/>
              <a:ext cx="384" cy="220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  <p:pic>
          <p:nvPicPr>
            <p:cNvPr id="8202" name="Picture 7" descr="MIL1000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4EEF0"/>
                </a:clrFrom>
                <a:clrTo>
                  <a:srgbClr val="F4EEF0">
                    <a:alpha val="0"/>
                  </a:srgbClr>
                </a:clrTo>
              </a:clrChange>
            </a:blip>
            <a:srcRect l="7500" t="6180" r="83072" b="11674"/>
            <a:stretch>
              <a:fillRect/>
            </a:stretch>
          </p:blipFill>
          <p:spPr bwMode="auto">
            <a:xfrm>
              <a:off x="5259" y="49"/>
              <a:ext cx="384" cy="220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</p:grpSp>
      <p:pic>
        <p:nvPicPr>
          <p:cNvPr id="19" name="Picture 18" descr="khong-gian-bep-dep-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8375" y="196850"/>
            <a:ext cx="7215188" cy="531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37"/>
          <p:cNvSpPr txBox="1">
            <a:spLocks noChangeArrowheads="1"/>
          </p:cNvSpPr>
          <p:nvPr/>
        </p:nvSpPr>
        <p:spPr bwMode="auto">
          <a:xfrm>
            <a:off x="1116013" y="5727700"/>
            <a:ext cx="44616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b="1" i="1" dirty="0">
                <a:latin typeface="Arial" charset="0"/>
              </a:rPr>
              <a:t> 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Dining 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room :</a:t>
            </a: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5459413" y="5715000"/>
            <a:ext cx="3048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phòng ăn</a:t>
            </a:r>
          </a:p>
        </p:txBody>
      </p:sp>
      <p:sp>
        <p:nvSpPr>
          <p:cNvPr id="3" name="Bevel 2"/>
          <p:cNvSpPr/>
          <p:nvPr/>
        </p:nvSpPr>
        <p:spPr>
          <a:xfrm>
            <a:off x="1989138" y="5738813"/>
            <a:ext cx="125412" cy="16192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0"/>
          <p:cNvSpPr txBox="1">
            <a:spLocks noChangeArrowheads="1"/>
          </p:cNvSpPr>
          <p:nvPr/>
        </p:nvSpPr>
        <p:spPr bwMode="auto">
          <a:xfrm>
            <a:off x="4648200" y="5715000"/>
            <a:ext cx="396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Arial" charset="0"/>
            </a:endParaRPr>
          </a:p>
        </p:txBody>
      </p:sp>
      <p:grpSp>
        <p:nvGrpSpPr>
          <p:cNvPr id="9219" name="Group 8"/>
          <p:cNvGrpSpPr>
            <a:grpSpLocks/>
          </p:cNvGrpSpPr>
          <p:nvPr/>
        </p:nvGrpSpPr>
        <p:grpSpPr bwMode="auto">
          <a:xfrm rot="10800000">
            <a:off x="0" y="0"/>
            <a:ext cx="609600" cy="6858000"/>
            <a:chOff x="5259" y="49"/>
            <a:chExt cx="387" cy="4146"/>
          </a:xfrm>
        </p:grpSpPr>
        <p:pic>
          <p:nvPicPr>
            <p:cNvPr id="9227" name="Picture 9" descr="MIL1000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4EEF0"/>
                </a:clrFrom>
                <a:clrTo>
                  <a:srgbClr val="F4EEF0">
                    <a:alpha val="0"/>
                  </a:srgbClr>
                </a:clrTo>
              </a:clrChange>
            </a:blip>
            <a:srcRect l="7500" t="6180" r="83072" b="11674"/>
            <a:stretch>
              <a:fillRect/>
            </a:stretch>
          </p:blipFill>
          <p:spPr bwMode="auto">
            <a:xfrm>
              <a:off x="5262" y="1987"/>
              <a:ext cx="384" cy="220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  <p:pic>
          <p:nvPicPr>
            <p:cNvPr id="9228" name="Picture 10" descr="MIL1000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4EEF0"/>
                </a:clrFrom>
                <a:clrTo>
                  <a:srgbClr val="F4EEF0">
                    <a:alpha val="0"/>
                  </a:srgbClr>
                </a:clrTo>
              </a:clrChange>
            </a:blip>
            <a:srcRect l="7500" t="6180" r="83072" b="11674"/>
            <a:stretch>
              <a:fillRect/>
            </a:stretch>
          </p:blipFill>
          <p:spPr bwMode="auto">
            <a:xfrm>
              <a:off x="5259" y="49"/>
              <a:ext cx="384" cy="220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</p:grpSp>
      <p:grpSp>
        <p:nvGrpSpPr>
          <p:cNvPr id="9220" name="Group 5"/>
          <p:cNvGrpSpPr>
            <a:grpSpLocks/>
          </p:cNvGrpSpPr>
          <p:nvPr/>
        </p:nvGrpSpPr>
        <p:grpSpPr bwMode="auto">
          <a:xfrm>
            <a:off x="8305800" y="0"/>
            <a:ext cx="838200" cy="6858000"/>
            <a:chOff x="5259" y="49"/>
            <a:chExt cx="387" cy="4146"/>
          </a:xfrm>
        </p:grpSpPr>
        <p:pic>
          <p:nvPicPr>
            <p:cNvPr id="9225" name="Picture 6" descr="MIL1000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4EEF0"/>
                </a:clrFrom>
                <a:clrTo>
                  <a:srgbClr val="F4EEF0">
                    <a:alpha val="0"/>
                  </a:srgbClr>
                </a:clrTo>
              </a:clrChange>
            </a:blip>
            <a:srcRect l="7500" t="6180" r="83072" b="11674"/>
            <a:stretch>
              <a:fillRect/>
            </a:stretch>
          </p:blipFill>
          <p:spPr bwMode="auto">
            <a:xfrm>
              <a:off x="5262" y="1987"/>
              <a:ext cx="384" cy="220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  <p:pic>
          <p:nvPicPr>
            <p:cNvPr id="9226" name="Picture 7" descr="MIL1000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4EEF0"/>
                </a:clrFrom>
                <a:clrTo>
                  <a:srgbClr val="F4EEF0">
                    <a:alpha val="0"/>
                  </a:srgbClr>
                </a:clrTo>
              </a:clrChange>
            </a:blip>
            <a:srcRect l="7500" t="6180" r="83072" b="11674"/>
            <a:stretch>
              <a:fillRect/>
            </a:stretch>
          </p:blipFill>
          <p:spPr bwMode="auto">
            <a:xfrm>
              <a:off x="5259" y="49"/>
              <a:ext cx="384" cy="220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</p:grpSp>
      <p:sp>
        <p:nvSpPr>
          <p:cNvPr id="16" name="Text Box 37"/>
          <p:cNvSpPr txBox="1">
            <a:spLocks noChangeArrowheads="1"/>
          </p:cNvSpPr>
          <p:nvPr/>
        </p:nvSpPr>
        <p:spPr bwMode="auto">
          <a:xfrm>
            <a:off x="1116013" y="5500688"/>
            <a:ext cx="35527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b="1" i="1" dirty="0">
                <a:latin typeface="Arial" charset="0"/>
              </a:rPr>
              <a:t> 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Bedroom 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4973638" y="5500688"/>
            <a:ext cx="3048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phòng ngủ</a:t>
            </a:r>
          </a:p>
        </p:txBody>
      </p:sp>
      <p:pic>
        <p:nvPicPr>
          <p:cNvPr id="15" name="Picture 14" descr="phong_ngu_cam_binh_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0"/>
            <a:ext cx="7478712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Bevel 17"/>
          <p:cNvSpPr/>
          <p:nvPr/>
        </p:nvSpPr>
        <p:spPr>
          <a:xfrm>
            <a:off x="1841500" y="5492750"/>
            <a:ext cx="125413" cy="16033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20"/>
          <p:cNvSpPr txBox="1">
            <a:spLocks noChangeArrowheads="1"/>
          </p:cNvSpPr>
          <p:nvPr/>
        </p:nvSpPr>
        <p:spPr bwMode="auto">
          <a:xfrm>
            <a:off x="4648200" y="5715000"/>
            <a:ext cx="396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Arial" charset="0"/>
            </a:endParaRPr>
          </a:p>
        </p:txBody>
      </p:sp>
      <p:grpSp>
        <p:nvGrpSpPr>
          <p:cNvPr id="10243" name="Group 8"/>
          <p:cNvGrpSpPr>
            <a:grpSpLocks/>
          </p:cNvGrpSpPr>
          <p:nvPr/>
        </p:nvGrpSpPr>
        <p:grpSpPr bwMode="auto">
          <a:xfrm rot="10800000">
            <a:off x="0" y="0"/>
            <a:ext cx="609600" cy="6858000"/>
            <a:chOff x="5259" y="49"/>
            <a:chExt cx="387" cy="4146"/>
          </a:xfrm>
        </p:grpSpPr>
        <p:pic>
          <p:nvPicPr>
            <p:cNvPr id="10251" name="Picture 9" descr="MIL1000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4EEF0"/>
                </a:clrFrom>
                <a:clrTo>
                  <a:srgbClr val="F4EEF0">
                    <a:alpha val="0"/>
                  </a:srgbClr>
                </a:clrTo>
              </a:clrChange>
            </a:blip>
            <a:srcRect l="7500" t="6180" r="83072" b="11674"/>
            <a:stretch>
              <a:fillRect/>
            </a:stretch>
          </p:blipFill>
          <p:spPr bwMode="auto">
            <a:xfrm>
              <a:off x="5262" y="1987"/>
              <a:ext cx="384" cy="220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  <p:pic>
          <p:nvPicPr>
            <p:cNvPr id="10252" name="Picture 10" descr="MIL1000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4EEF0"/>
                </a:clrFrom>
                <a:clrTo>
                  <a:srgbClr val="F4EEF0">
                    <a:alpha val="0"/>
                  </a:srgbClr>
                </a:clrTo>
              </a:clrChange>
            </a:blip>
            <a:srcRect l="7500" t="6180" r="83072" b="11674"/>
            <a:stretch>
              <a:fillRect/>
            </a:stretch>
          </p:blipFill>
          <p:spPr bwMode="auto">
            <a:xfrm>
              <a:off x="5259" y="49"/>
              <a:ext cx="384" cy="220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</p:grpSp>
      <p:grpSp>
        <p:nvGrpSpPr>
          <p:cNvPr id="10244" name="Group 5"/>
          <p:cNvGrpSpPr>
            <a:grpSpLocks/>
          </p:cNvGrpSpPr>
          <p:nvPr/>
        </p:nvGrpSpPr>
        <p:grpSpPr bwMode="auto">
          <a:xfrm>
            <a:off x="8305800" y="0"/>
            <a:ext cx="838200" cy="6858000"/>
            <a:chOff x="5259" y="49"/>
            <a:chExt cx="387" cy="4146"/>
          </a:xfrm>
        </p:grpSpPr>
        <p:pic>
          <p:nvPicPr>
            <p:cNvPr id="10249" name="Picture 6" descr="MIL1000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4EEF0"/>
                </a:clrFrom>
                <a:clrTo>
                  <a:srgbClr val="F4EEF0">
                    <a:alpha val="0"/>
                  </a:srgbClr>
                </a:clrTo>
              </a:clrChange>
            </a:blip>
            <a:srcRect l="7500" t="6180" r="83072" b="11674"/>
            <a:stretch>
              <a:fillRect/>
            </a:stretch>
          </p:blipFill>
          <p:spPr bwMode="auto">
            <a:xfrm>
              <a:off x="5262" y="1987"/>
              <a:ext cx="384" cy="220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  <p:pic>
          <p:nvPicPr>
            <p:cNvPr id="10250" name="Picture 7" descr="MIL1000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4EEF0"/>
                </a:clrFrom>
                <a:clrTo>
                  <a:srgbClr val="F4EEF0">
                    <a:alpha val="0"/>
                  </a:srgbClr>
                </a:clrTo>
              </a:clrChange>
            </a:blip>
            <a:srcRect l="7500" t="6180" r="83072" b="11674"/>
            <a:stretch>
              <a:fillRect/>
            </a:stretch>
          </p:blipFill>
          <p:spPr bwMode="auto">
            <a:xfrm>
              <a:off x="5259" y="49"/>
              <a:ext cx="384" cy="220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</p:grpSp>
      <p:sp>
        <p:nvSpPr>
          <p:cNvPr id="21" name="Text Box 37"/>
          <p:cNvSpPr txBox="1">
            <a:spLocks noChangeArrowheads="1"/>
          </p:cNvSpPr>
          <p:nvPr/>
        </p:nvSpPr>
        <p:spPr bwMode="auto">
          <a:xfrm>
            <a:off x="895350" y="5668963"/>
            <a:ext cx="37931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b="1" i="1" dirty="0">
                <a:latin typeface="Arial" charset="0"/>
              </a:rPr>
              <a:t> </a:t>
            </a:r>
            <a:r>
              <a:rPr lang="en-US" sz="3200" b="1" i="1" dirty="0" smtClean="0">
                <a:latin typeface="Arial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Bathroom 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4714875" y="5668963"/>
            <a:ext cx="3048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phòng tắm</a:t>
            </a:r>
          </a:p>
        </p:txBody>
      </p:sp>
      <p:pic>
        <p:nvPicPr>
          <p:cNvPr id="17" name="Picture 16" descr="nhung_mau_phong_tam_cuc_dinh_cho_nha_nho_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219075"/>
            <a:ext cx="7416800" cy="508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Bevel 17"/>
          <p:cNvSpPr/>
          <p:nvPr/>
        </p:nvSpPr>
        <p:spPr>
          <a:xfrm>
            <a:off x="1619250" y="5667375"/>
            <a:ext cx="125413" cy="16192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373</Words>
  <Application>Microsoft Office PowerPoint</Application>
  <PresentationFormat>On-screen Show (4:3)</PresentationFormat>
  <Paragraphs>118</Paragraphs>
  <Slides>29</Slides>
  <Notes>0</Notes>
  <HiddenSlides>0</HiddenSlides>
  <MMClips>11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This is </vt:lpstr>
      <vt:lpstr>This is </vt:lpstr>
      <vt:lpstr>This is </vt:lpstr>
      <vt:lpstr>This 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</vt:vector>
  </TitlesOfParts>
  <Company>Bewarenha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 Windows</dc:creator>
  <cp:lastModifiedBy>Windows User</cp:lastModifiedBy>
  <cp:revision>256</cp:revision>
  <dcterms:created xsi:type="dcterms:W3CDTF">2014-01-14T00:43:37Z</dcterms:created>
  <dcterms:modified xsi:type="dcterms:W3CDTF">2016-05-03T13:06:34Z</dcterms:modified>
</cp:coreProperties>
</file>